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2"/>
  </p:notesMasterIdLst>
  <p:sldIdLst>
    <p:sldId id="256" r:id="rId2"/>
    <p:sldId id="259" r:id="rId3"/>
    <p:sldId id="258" r:id="rId4"/>
    <p:sldId id="260" r:id="rId5"/>
    <p:sldId id="261" r:id="rId6"/>
    <p:sldId id="262" r:id="rId7"/>
    <p:sldId id="264" r:id="rId8"/>
    <p:sldId id="265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UynTbwdTbJ4" TargetMode="External"/><Relationship Id="rId1" Type="http://schemas.openxmlformats.org/officeDocument/2006/relationships/hyperlink" Target="https://github.com/gokulprathin8/patriothacks-hackathon-dev-repo" TargetMode="Externa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kulprathin8/patriothacks-hackathon-dev-repo" TargetMode="External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hyperlink" Target="https://youtu.be/UynTbwdTbJ4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9C890-D05A-4E95-8EB3-94ADF9606BA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62FC6D-BC28-4454-8AE7-F0F482B70AE6}">
      <dgm:prSet/>
      <dgm:spPr/>
      <dgm:t>
        <a:bodyPr/>
        <a:lstStyle/>
        <a:p>
          <a:r>
            <a:rPr lang="en-US"/>
            <a:t>Gokul Prathin Asamani</a:t>
          </a:r>
        </a:p>
      </dgm:t>
    </dgm:pt>
    <dgm:pt modelId="{3E8FD40D-3422-45B0-A2F6-DCEE97796A3C}" type="parTrans" cxnId="{6769C047-940D-4106-928E-5213AFA7B440}">
      <dgm:prSet/>
      <dgm:spPr/>
      <dgm:t>
        <a:bodyPr/>
        <a:lstStyle/>
        <a:p>
          <a:endParaRPr lang="en-US"/>
        </a:p>
      </dgm:t>
    </dgm:pt>
    <dgm:pt modelId="{DEC4ECD7-2AA5-42CE-AF93-E2D69E4DF0FA}" type="sibTrans" cxnId="{6769C047-940D-4106-928E-5213AFA7B440}">
      <dgm:prSet/>
      <dgm:spPr/>
      <dgm:t>
        <a:bodyPr/>
        <a:lstStyle/>
        <a:p>
          <a:endParaRPr lang="en-US"/>
        </a:p>
      </dgm:t>
    </dgm:pt>
    <dgm:pt modelId="{3B6F48DE-7A38-4455-8A83-DE39047779B5}">
      <dgm:prSet/>
      <dgm:spPr/>
      <dgm:t>
        <a:bodyPr/>
        <a:lstStyle/>
        <a:p>
          <a:r>
            <a:rPr lang="en-US"/>
            <a:t>Abhishek Jallawaram</a:t>
          </a:r>
        </a:p>
      </dgm:t>
    </dgm:pt>
    <dgm:pt modelId="{6C46957C-77CD-4E6C-9CF9-90404E7AD44C}" type="parTrans" cxnId="{0DC28965-37D0-4ABD-9CE8-E30FB59F5104}">
      <dgm:prSet/>
      <dgm:spPr/>
      <dgm:t>
        <a:bodyPr/>
        <a:lstStyle/>
        <a:p>
          <a:endParaRPr lang="en-US"/>
        </a:p>
      </dgm:t>
    </dgm:pt>
    <dgm:pt modelId="{3EA1B8B4-D638-4754-B7A7-964CC11AE535}" type="sibTrans" cxnId="{0DC28965-37D0-4ABD-9CE8-E30FB59F5104}">
      <dgm:prSet/>
      <dgm:spPr/>
      <dgm:t>
        <a:bodyPr/>
        <a:lstStyle/>
        <a:p>
          <a:endParaRPr lang="en-US"/>
        </a:p>
      </dgm:t>
    </dgm:pt>
    <dgm:pt modelId="{47B0C8B2-1098-492D-B963-59014463F9C9}">
      <dgm:prSet/>
      <dgm:spPr/>
      <dgm:t>
        <a:bodyPr/>
        <a:lstStyle/>
        <a:p>
          <a:r>
            <a:rPr lang="en-US" dirty="0"/>
            <a:t>Bhargavi </a:t>
          </a:r>
          <a:r>
            <a:rPr lang="en-US" dirty="0" err="1"/>
            <a:t>Janga</a:t>
          </a:r>
          <a:endParaRPr lang="en-US" dirty="0"/>
        </a:p>
      </dgm:t>
    </dgm:pt>
    <dgm:pt modelId="{F64141A6-9B4B-407C-8C82-58E2C8D52079}" type="parTrans" cxnId="{2EA40B5A-E25E-40AC-B4E7-F98E736DB0E7}">
      <dgm:prSet/>
      <dgm:spPr/>
      <dgm:t>
        <a:bodyPr/>
        <a:lstStyle/>
        <a:p>
          <a:endParaRPr lang="en-US"/>
        </a:p>
      </dgm:t>
    </dgm:pt>
    <dgm:pt modelId="{3FA7E486-D7BD-480E-95D4-CDD762B0F01A}" type="sibTrans" cxnId="{2EA40B5A-E25E-40AC-B4E7-F98E736DB0E7}">
      <dgm:prSet/>
      <dgm:spPr/>
      <dgm:t>
        <a:bodyPr/>
        <a:lstStyle/>
        <a:p>
          <a:endParaRPr lang="en-US"/>
        </a:p>
      </dgm:t>
    </dgm:pt>
    <dgm:pt modelId="{CEFB3ED4-8C2E-427D-ADAF-370246C7A5D3}">
      <dgm:prSet/>
      <dgm:spPr/>
      <dgm:t>
        <a:bodyPr/>
        <a:lstStyle/>
        <a:p>
          <a:r>
            <a:rPr lang="en-US" dirty="0"/>
            <a:t>Sanjana </a:t>
          </a:r>
          <a:r>
            <a:rPr lang="en-US" dirty="0" err="1"/>
            <a:t>Achan</a:t>
          </a:r>
          <a:endParaRPr lang="en-US" dirty="0"/>
        </a:p>
      </dgm:t>
    </dgm:pt>
    <dgm:pt modelId="{0D946B6A-2FC0-4E82-860E-572B3E816979}" type="parTrans" cxnId="{EF0225B8-436A-4017-BB7C-AC647E9F1C75}">
      <dgm:prSet/>
      <dgm:spPr/>
      <dgm:t>
        <a:bodyPr/>
        <a:lstStyle/>
        <a:p>
          <a:endParaRPr lang="en-US"/>
        </a:p>
      </dgm:t>
    </dgm:pt>
    <dgm:pt modelId="{F904738D-7A29-49F6-86F6-3DDC16B27C4D}" type="sibTrans" cxnId="{EF0225B8-436A-4017-BB7C-AC647E9F1C75}">
      <dgm:prSet/>
      <dgm:spPr/>
      <dgm:t>
        <a:bodyPr/>
        <a:lstStyle/>
        <a:p>
          <a:endParaRPr lang="en-US"/>
        </a:p>
      </dgm:t>
    </dgm:pt>
    <dgm:pt modelId="{641EF18E-6C58-B248-93A6-E46444C057AF}" type="pres">
      <dgm:prSet presAssocID="{73B9C890-D05A-4E95-8EB3-94ADF9606BA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2FD23E-47FC-E046-8672-BD390D666C5A}" type="pres">
      <dgm:prSet presAssocID="{8F62FC6D-BC28-4454-8AE7-F0F482B70AE6}" presName="hierRoot1" presStyleCnt="0"/>
      <dgm:spPr/>
    </dgm:pt>
    <dgm:pt modelId="{550062B6-374D-5248-859B-50AB750B950C}" type="pres">
      <dgm:prSet presAssocID="{8F62FC6D-BC28-4454-8AE7-F0F482B70AE6}" presName="composite" presStyleCnt="0"/>
      <dgm:spPr/>
    </dgm:pt>
    <dgm:pt modelId="{1C85BB3A-9060-5E45-AE89-D3C6CE941F7A}" type="pres">
      <dgm:prSet presAssocID="{8F62FC6D-BC28-4454-8AE7-F0F482B70AE6}" presName="background" presStyleLbl="node0" presStyleIdx="0" presStyleCnt="4"/>
      <dgm:spPr/>
    </dgm:pt>
    <dgm:pt modelId="{E17E1576-EBF2-1C4F-8ED5-E92FC0D60DEC}" type="pres">
      <dgm:prSet presAssocID="{8F62FC6D-BC28-4454-8AE7-F0F482B70AE6}" presName="text" presStyleLbl="fgAcc0" presStyleIdx="0" presStyleCnt="4">
        <dgm:presLayoutVars>
          <dgm:chPref val="3"/>
        </dgm:presLayoutVars>
      </dgm:prSet>
      <dgm:spPr/>
    </dgm:pt>
    <dgm:pt modelId="{D6230DF9-2852-8D49-8898-3EC70676F7EB}" type="pres">
      <dgm:prSet presAssocID="{8F62FC6D-BC28-4454-8AE7-F0F482B70AE6}" presName="hierChild2" presStyleCnt="0"/>
      <dgm:spPr/>
    </dgm:pt>
    <dgm:pt modelId="{0F7FD2AA-8C7B-384C-AD71-9859D3DF6DC2}" type="pres">
      <dgm:prSet presAssocID="{3B6F48DE-7A38-4455-8A83-DE39047779B5}" presName="hierRoot1" presStyleCnt="0"/>
      <dgm:spPr/>
    </dgm:pt>
    <dgm:pt modelId="{EA104646-BD35-764C-95D9-9E19C7C9043A}" type="pres">
      <dgm:prSet presAssocID="{3B6F48DE-7A38-4455-8A83-DE39047779B5}" presName="composite" presStyleCnt="0"/>
      <dgm:spPr/>
    </dgm:pt>
    <dgm:pt modelId="{C410E66C-459C-A84E-BE2E-FEF97B5BDDAA}" type="pres">
      <dgm:prSet presAssocID="{3B6F48DE-7A38-4455-8A83-DE39047779B5}" presName="background" presStyleLbl="node0" presStyleIdx="1" presStyleCnt="4"/>
      <dgm:spPr/>
    </dgm:pt>
    <dgm:pt modelId="{0B734DB2-3074-B34D-A526-B7D50935A2B6}" type="pres">
      <dgm:prSet presAssocID="{3B6F48DE-7A38-4455-8A83-DE39047779B5}" presName="text" presStyleLbl="fgAcc0" presStyleIdx="1" presStyleCnt="4">
        <dgm:presLayoutVars>
          <dgm:chPref val="3"/>
        </dgm:presLayoutVars>
      </dgm:prSet>
      <dgm:spPr/>
    </dgm:pt>
    <dgm:pt modelId="{01AD5D7B-01A4-DD49-B558-3BD188C0C465}" type="pres">
      <dgm:prSet presAssocID="{3B6F48DE-7A38-4455-8A83-DE39047779B5}" presName="hierChild2" presStyleCnt="0"/>
      <dgm:spPr/>
    </dgm:pt>
    <dgm:pt modelId="{01AA55BA-FC71-E244-BBAB-0CCBB091913B}" type="pres">
      <dgm:prSet presAssocID="{47B0C8B2-1098-492D-B963-59014463F9C9}" presName="hierRoot1" presStyleCnt="0"/>
      <dgm:spPr/>
    </dgm:pt>
    <dgm:pt modelId="{6E81FA8D-386A-734F-8C3F-9442FD7EDBE8}" type="pres">
      <dgm:prSet presAssocID="{47B0C8B2-1098-492D-B963-59014463F9C9}" presName="composite" presStyleCnt="0"/>
      <dgm:spPr/>
    </dgm:pt>
    <dgm:pt modelId="{051513CF-A37A-F24E-B274-E7EA3BD06F25}" type="pres">
      <dgm:prSet presAssocID="{47B0C8B2-1098-492D-B963-59014463F9C9}" presName="background" presStyleLbl="node0" presStyleIdx="2" presStyleCnt="4"/>
      <dgm:spPr/>
    </dgm:pt>
    <dgm:pt modelId="{343D4648-4E38-3845-8F5D-5EA05FC5289F}" type="pres">
      <dgm:prSet presAssocID="{47B0C8B2-1098-492D-B963-59014463F9C9}" presName="text" presStyleLbl="fgAcc0" presStyleIdx="2" presStyleCnt="4">
        <dgm:presLayoutVars>
          <dgm:chPref val="3"/>
        </dgm:presLayoutVars>
      </dgm:prSet>
      <dgm:spPr/>
    </dgm:pt>
    <dgm:pt modelId="{7A711811-F5FE-1541-B2C6-011E4A835250}" type="pres">
      <dgm:prSet presAssocID="{47B0C8B2-1098-492D-B963-59014463F9C9}" presName="hierChild2" presStyleCnt="0"/>
      <dgm:spPr/>
    </dgm:pt>
    <dgm:pt modelId="{E9AC6676-06F6-064A-A860-01761B273061}" type="pres">
      <dgm:prSet presAssocID="{CEFB3ED4-8C2E-427D-ADAF-370246C7A5D3}" presName="hierRoot1" presStyleCnt="0"/>
      <dgm:spPr/>
    </dgm:pt>
    <dgm:pt modelId="{B947A72C-C95D-AE4B-8D2F-992DA7BDECC8}" type="pres">
      <dgm:prSet presAssocID="{CEFB3ED4-8C2E-427D-ADAF-370246C7A5D3}" presName="composite" presStyleCnt="0"/>
      <dgm:spPr/>
    </dgm:pt>
    <dgm:pt modelId="{32101BBA-EDDA-5D42-A4F6-15B289675D92}" type="pres">
      <dgm:prSet presAssocID="{CEFB3ED4-8C2E-427D-ADAF-370246C7A5D3}" presName="background" presStyleLbl="node0" presStyleIdx="3" presStyleCnt="4"/>
      <dgm:spPr/>
    </dgm:pt>
    <dgm:pt modelId="{712B4BD7-4CC0-C141-B15D-BBD60A176937}" type="pres">
      <dgm:prSet presAssocID="{CEFB3ED4-8C2E-427D-ADAF-370246C7A5D3}" presName="text" presStyleLbl="fgAcc0" presStyleIdx="3" presStyleCnt="4">
        <dgm:presLayoutVars>
          <dgm:chPref val="3"/>
        </dgm:presLayoutVars>
      </dgm:prSet>
      <dgm:spPr/>
    </dgm:pt>
    <dgm:pt modelId="{01F6237D-CDE5-8648-90AC-BF13ABD44A9B}" type="pres">
      <dgm:prSet presAssocID="{CEFB3ED4-8C2E-427D-ADAF-370246C7A5D3}" presName="hierChild2" presStyleCnt="0"/>
      <dgm:spPr/>
    </dgm:pt>
  </dgm:ptLst>
  <dgm:cxnLst>
    <dgm:cxn modelId="{E1842624-5B61-544E-B1A3-0304C20F0623}" type="presOf" srcId="{CEFB3ED4-8C2E-427D-ADAF-370246C7A5D3}" destId="{712B4BD7-4CC0-C141-B15D-BBD60A176937}" srcOrd="0" destOrd="0" presId="urn:microsoft.com/office/officeart/2005/8/layout/hierarchy1"/>
    <dgm:cxn modelId="{6769C047-940D-4106-928E-5213AFA7B440}" srcId="{73B9C890-D05A-4E95-8EB3-94ADF9606BA8}" destId="{8F62FC6D-BC28-4454-8AE7-F0F482B70AE6}" srcOrd="0" destOrd="0" parTransId="{3E8FD40D-3422-45B0-A2F6-DCEE97796A3C}" sibTransId="{DEC4ECD7-2AA5-42CE-AF93-E2D69E4DF0FA}"/>
    <dgm:cxn modelId="{39000A5A-F6B7-BD41-96D7-49E38731EFFA}" type="presOf" srcId="{73B9C890-D05A-4E95-8EB3-94ADF9606BA8}" destId="{641EF18E-6C58-B248-93A6-E46444C057AF}" srcOrd="0" destOrd="0" presId="urn:microsoft.com/office/officeart/2005/8/layout/hierarchy1"/>
    <dgm:cxn modelId="{2EA40B5A-E25E-40AC-B4E7-F98E736DB0E7}" srcId="{73B9C890-D05A-4E95-8EB3-94ADF9606BA8}" destId="{47B0C8B2-1098-492D-B963-59014463F9C9}" srcOrd="2" destOrd="0" parTransId="{F64141A6-9B4B-407C-8C82-58E2C8D52079}" sibTransId="{3FA7E486-D7BD-480E-95D4-CDD762B0F01A}"/>
    <dgm:cxn modelId="{0DC28965-37D0-4ABD-9CE8-E30FB59F5104}" srcId="{73B9C890-D05A-4E95-8EB3-94ADF9606BA8}" destId="{3B6F48DE-7A38-4455-8A83-DE39047779B5}" srcOrd="1" destOrd="0" parTransId="{6C46957C-77CD-4E6C-9CF9-90404E7AD44C}" sibTransId="{3EA1B8B4-D638-4754-B7A7-964CC11AE535}"/>
    <dgm:cxn modelId="{EF0225B8-436A-4017-BB7C-AC647E9F1C75}" srcId="{73B9C890-D05A-4E95-8EB3-94ADF9606BA8}" destId="{CEFB3ED4-8C2E-427D-ADAF-370246C7A5D3}" srcOrd="3" destOrd="0" parTransId="{0D946B6A-2FC0-4E82-860E-572B3E816979}" sibTransId="{F904738D-7A29-49F6-86F6-3DDC16B27C4D}"/>
    <dgm:cxn modelId="{B1203AEA-2E26-0348-BC96-7C840E7CB450}" type="presOf" srcId="{47B0C8B2-1098-492D-B963-59014463F9C9}" destId="{343D4648-4E38-3845-8F5D-5EA05FC5289F}" srcOrd="0" destOrd="0" presId="urn:microsoft.com/office/officeart/2005/8/layout/hierarchy1"/>
    <dgm:cxn modelId="{0FF3A5F3-F778-8D4D-B7FD-137FC60D6CF6}" type="presOf" srcId="{8F62FC6D-BC28-4454-8AE7-F0F482B70AE6}" destId="{E17E1576-EBF2-1C4F-8ED5-E92FC0D60DEC}" srcOrd="0" destOrd="0" presId="urn:microsoft.com/office/officeart/2005/8/layout/hierarchy1"/>
    <dgm:cxn modelId="{A03635F8-5FE4-904D-99C8-91C719D05412}" type="presOf" srcId="{3B6F48DE-7A38-4455-8A83-DE39047779B5}" destId="{0B734DB2-3074-B34D-A526-B7D50935A2B6}" srcOrd="0" destOrd="0" presId="urn:microsoft.com/office/officeart/2005/8/layout/hierarchy1"/>
    <dgm:cxn modelId="{74E255E9-A426-F844-AF4D-2254998831F6}" type="presParOf" srcId="{641EF18E-6C58-B248-93A6-E46444C057AF}" destId="{5B2FD23E-47FC-E046-8672-BD390D666C5A}" srcOrd="0" destOrd="0" presId="urn:microsoft.com/office/officeart/2005/8/layout/hierarchy1"/>
    <dgm:cxn modelId="{DCF92C1F-7F66-FE4D-9C6F-A76B82BD7C86}" type="presParOf" srcId="{5B2FD23E-47FC-E046-8672-BD390D666C5A}" destId="{550062B6-374D-5248-859B-50AB750B950C}" srcOrd="0" destOrd="0" presId="urn:microsoft.com/office/officeart/2005/8/layout/hierarchy1"/>
    <dgm:cxn modelId="{2B5DCB7B-8B40-C543-90D8-C30C275E15E4}" type="presParOf" srcId="{550062B6-374D-5248-859B-50AB750B950C}" destId="{1C85BB3A-9060-5E45-AE89-D3C6CE941F7A}" srcOrd="0" destOrd="0" presId="urn:microsoft.com/office/officeart/2005/8/layout/hierarchy1"/>
    <dgm:cxn modelId="{3F0D43AF-45A2-CF4D-9D64-B72566531374}" type="presParOf" srcId="{550062B6-374D-5248-859B-50AB750B950C}" destId="{E17E1576-EBF2-1C4F-8ED5-E92FC0D60DEC}" srcOrd="1" destOrd="0" presId="urn:microsoft.com/office/officeart/2005/8/layout/hierarchy1"/>
    <dgm:cxn modelId="{886710DA-65F1-C042-8F43-8EAB36D1A9E1}" type="presParOf" srcId="{5B2FD23E-47FC-E046-8672-BD390D666C5A}" destId="{D6230DF9-2852-8D49-8898-3EC70676F7EB}" srcOrd="1" destOrd="0" presId="urn:microsoft.com/office/officeart/2005/8/layout/hierarchy1"/>
    <dgm:cxn modelId="{64C9AE5E-FAAA-AE4B-BF69-9CF35DEDD6A2}" type="presParOf" srcId="{641EF18E-6C58-B248-93A6-E46444C057AF}" destId="{0F7FD2AA-8C7B-384C-AD71-9859D3DF6DC2}" srcOrd="1" destOrd="0" presId="urn:microsoft.com/office/officeart/2005/8/layout/hierarchy1"/>
    <dgm:cxn modelId="{D68E62E4-02F8-644C-98A2-F6B34D7D6DDC}" type="presParOf" srcId="{0F7FD2AA-8C7B-384C-AD71-9859D3DF6DC2}" destId="{EA104646-BD35-764C-95D9-9E19C7C9043A}" srcOrd="0" destOrd="0" presId="urn:microsoft.com/office/officeart/2005/8/layout/hierarchy1"/>
    <dgm:cxn modelId="{BA8ABE7B-F266-A943-951A-445438388489}" type="presParOf" srcId="{EA104646-BD35-764C-95D9-9E19C7C9043A}" destId="{C410E66C-459C-A84E-BE2E-FEF97B5BDDAA}" srcOrd="0" destOrd="0" presId="urn:microsoft.com/office/officeart/2005/8/layout/hierarchy1"/>
    <dgm:cxn modelId="{DBE0A61F-FCCC-EE49-BA34-4FD908C1B4E7}" type="presParOf" srcId="{EA104646-BD35-764C-95D9-9E19C7C9043A}" destId="{0B734DB2-3074-B34D-A526-B7D50935A2B6}" srcOrd="1" destOrd="0" presId="urn:microsoft.com/office/officeart/2005/8/layout/hierarchy1"/>
    <dgm:cxn modelId="{EA7C103B-AC62-B947-8F61-BDBA14AC1107}" type="presParOf" srcId="{0F7FD2AA-8C7B-384C-AD71-9859D3DF6DC2}" destId="{01AD5D7B-01A4-DD49-B558-3BD188C0C465}" srcOrd="1" destOrd="0" presId="urn:microsoft.com/office/officeart/2005/8/layout/hierarchy1"/>
    <dgm:cxn modelId="{ED2771D2-8389-4144-B322-3CEDBE6B8D36}" type="presParOf" srcId="{641EF18E-6C58-B248-93A6-E46444C057AF}" destId="{01AA55BA-FC71-E244-BBAB-0CCBB091913B}" srcOrd="2" destOrd="0" presId="urn:microsoft.com/office/officeart/2005/8/layout/hierarchy1"/>
    <dgm:cxn modelId="{82F0FFCF-074C-FE42-9639-B75ACEED7BDC}" type="presParOf" srcId="{01AA55BA-FC71-E244-BBAB-0CCBB091913B}" destId="{6E81FA8D-386A-734F-8C3F-9442FD7EDBE8}" srcOrd="0" destOrd="0" presId="urn:microsoft.com/office/officeart/2005/8/layout/hierarchy1"/>
    <dgm:cxn modelId="{BAA5C746-248C-E846-9EBE-FE74A0E3CE55}" type="presParOf" srcId="{6E81FA8D-386A-734F-8C3F-9442FD7EDBE8}" destId="{051513CF-A37A-F24E-B274-E7EA3BD06F25}" srcOrd="0" destOrd="0" presId="urn:microsoft.com/office/officeart/2005/8/layout/hierarchy1"/>
    <dgm:cxn modelId="{F60FF0C6-F4BF-EA4A-B669-E328BA3603AF}" type="presParOf" srcId="{6E81FA8D-386A-734F-8C3F-9442FD7EDBE8}" destId="{343D4648-4E38-3845-8F5D-5EA05FC5289F}" srcOrd="1" destOrd="0" presId="urn:microsoft.com/office/officeart/2005/8/layout/hierarchy1"/>
    <dgm:cxn modelId="{E4DAEA66-FADE-7A4C-8179-76149ABA60DA}" type="presParOf" srcId="{01AA55BA-FC71-E244-BBAB-0CCBB091913B}" destId="{7A711811-F5FE-1541-B2C6-011E4A835250}" srcOrd="1" destOrd="0" presId="urn:microsoft.com/office/officeart/2005/8/layout/hierarchy1"/>
    <dgm:cxn modelId="{EFF3BCE5-CFE8-2642-824C-3EF76C264F51}" type="presParOf" srcId="{641EF18E-6C58-B248-93A6-E46444C057AF}" destId="{E9AC6676-06F6-064A-A860-01761B273061}" srcOrd="3" destOrd="0" presId="urn:microsoft.com/office/officeart/2005/8/layout/hierarchy1"/>
    <dgm:cxn modelId="{2FE5F0C1-E883-984E-B541-64F5190A846A}" type="presParOf" srcId="{E9AC6676-06F6-064A-A860-01761B273061}" destId="{B947A72C-C95D-AE4B-8D2F-992DA7BDECC8}" srcOrd="0" destOrd="0" presId="urn:microsoft.com/office/officeart/2005/8/layout/hierarchy1"/>
    <dgm:cxn modelId="{09D8F7AE-35F8-B342-A257-4BFB55B59A47}" type="presParOf" srcId="{B947A72C-C95D-AE4B-8D2F-992DA7BDECC8}" destId="{32101BBA-EDDA-5D42-A4F6-15B289675D92}" srcOrd="0" destOrd="0" presId="urn:microsoft.com/office/officeart/2005/8/layout/hierarchy1"/>
    <dgm:cxn modelId="{E09A9A93-6417-BC47-9172-E38DBCDF0005}" type="presParOf" srcId="{B947A72C-C95D-AE4B-8D2F-992DA7BDECC8}" destId="{712B4BD7-4CC0-C141-B15D-BBD60A176937}" srcOrd="1" destOrd="0" presId="urn:microsoft.com/office/officeart/2005/8/layout/hierarchy1"/>
    <dgm:cxn modelId="{3D8E2212-F937-4149-AD35-BAA54ABEB6C4}" type="presParOf" srcId="{E9AC6676-06F6-064A-A860-01761B273061}" destId="{01F6237D-CDE5-8648-90AC-BF13ABD44A9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B28D3E-7B8F-4CFB-97D2-3B532012EE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6_2" csCatId="accent6" phldr="1"/>
      <dgm:spPr/>
      <dgm:t>
        <a:bodyPr/>
        <a:lstStyle/>
        <a:p>
          <a:endParaRPr lang="en-US"/>
        </a:p>
      </dgm:t>
    </dgm:pt>
    <dgm:pt modelId="{C2B2240F-BBE4-4A6A-BD57-0532044157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Make video transcription accessible and efficient.</a:t>
          </a:r>
          <a:endParaRPr lang="en-US"/>
        </a:p>
      </dgm:t>
    </dgm:pt>
    <dgm:pt modelId="{EBF0A296-5F84-44CF-8C51-986F78235097}" type="parTrans" cxnId="{63F717F3-4159-48C9-8D30-10B48ADD5007}">
      <dgm:prSet/>
      <dgm:spPr/>
      <dgm:t>
        <a:bodyPr/>
        <a:lstStyle/>
        <a:p>
          <a:endParaRPr lang="en-US"/>
        </a:p>
      </dgm:t>
    </dgm:pt>
    <dgm:pt modelId="{6D64E63D-DC25-4EA8-9A96-15C03ACB7F5F}" type="sibTrans" cxnId="{63F717F3-4159-48C9-8D30-10B48ADD50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901DD78-827E-44DE-92A7-A3983B955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Inspired by growing demand across various domains.</a:t>
          </a:r>
          <a:endParaRPr lang="en-US"/>
        </a:p>
      </dgm:t>
    </dgm:pt>
    <dgm:pt modelId="{A17EDB25-6167-4CEC-8882-481F899F66BA}" type="parTrans" cxnId="{7FA9ACA5-56EF-4F1B-8F73-D0D540B68EDD}">
      <dgm:prSet/>
      <dgm:spPr/>
      <dgm:t>
        <a:bodyPr/>
        <a:lstStyle/>
        <a:p>
          <a:endParaRPr lang="en-US"/>
        </a:p>
      </dgm:t>
    </dgm:pt>
    <dgm:pt modelId="{1F0E9BC9-3886-4168-8030-4EB376BDC6E5}" type="sibTrans" cxnId="{7FA9ACA5-56EF-4F1B-8F73-D0D540B68E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AD2ACA-5CDE-4F9E-91C4-8873961EAA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Goal: Seamlessly use Amazon Transcribe to unlock AWS power.</a:t>
          </a:r>
          <a:endParaRPr lang="en-US"/>
        </a:p>
      </dgm:t>
    </dgm:pt>
    <dgm:pt modelId="{F907F13F-ACED-41BA-89C9-4D9C73C69669}" type="parTrans" cxnId="{FBE98DB3-2492-46F9-86AF-D74451346AAE}">
      <dgm:prSet/>
      <dgm:spPr/>
      <dgm:t>
        <a:bodyPr/>
        <a:lstStyle/>
        <a:p>
          <a:endParaRPr lang="en-US"/>
        </a:p>
      </dgm:t>
    </dgm:pt>
    <dgm:pt modelId="{E76E61E1-4830-4467-9DF1-64AD765428AB}" type="sibTrans" cxnId="{FBE98DB3-2492-46F9-86AF-D74451346AAE}">
      <dgm:prSet/>
      <dgm:spPr/>
      <dgm:t>
        <a:bodyPr/>
        <a:lstStyle/>
        <a:p>
          <a:endParaRPr lang="en-US"/>
        </a:p>
      </dgm:t>
    </dgm:pt>
    <dgm:pt modelId="{CE1ECB7F-6F4B-4AD9-9516-70157A7E7145}" type="pres">
      <dgm:prSet presAssocID="{BDB28D3E-7B8F-4CFB-97D2-3B532012EEFD}" presName="root" presStyleCnt="0">
        <dgm:presLayoutVars>
          <dgm:dir/>
          <dgm:resizeHandles val="exact"/>
        </dgm:presLayoutVars>
      </dgm:prSet>
      <dgm:spPr/>
    </dgm:pt>
    <dgm:pt modelId="{1E7A9BC9-B936-4D98-9171-831AD5B54B5E}" type="pres">
      <dgm:prSet presAssocID="{C2B2240F-BBE4-4A6A-BD57-05320441571D}" presName="compNode" presStyleCnt="0"/>
      <dgm:spPr/>
    </dgm:pt>
    <dgm:pt modelId="{3F0B176A-7136-4332-BFE7-7BC35E881BBE}" type="pres">
      <dgm:prSet presAssocID="{C2B2240F-BBE4-4A6A-BD57-05320441571D}" presName="bgRect" presStyleLbl="bgShp" presStyleIdx="0" presStyleCnt="3"/>
      <dgm:spPr/>
    </dgm:pt>
    <dgm:pt modelId="{7F7780C0-68CE-488F-92E5-7DB1B4B759B9}" type="pres">
      <dgm:prSet presAssocID="{C2B2240F-BBE4-4A6A-BD57-0532044157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34211F49-69BB-429C-8AEF-7C4063FC9DEC}" type="pres">
      <dgm:prSet presAssocID="{C2B2240F-BBE4-4A6A-BD57-05320441571D}" presName="spaceRect" presStyleCnt="0"/>
      <dgm:spPr/>
    </dgm:pt>
    <dgm:pt modelId="{C1455C9E-14FB-40C9-91CC-2E2375380223}" type="pres">
      <dgm:prSet presAssocID="{C2B2240F-BBE4-4A6A-BD57-05320441571D}" presName="parTx" presStyleLbl="revTx" presStyleIdx="0" presStyleCnt="3">
        <dgm:presLayoutVars>
          <dgm:chMax val="0"/>
          <dgm:chPref val="0"/>
        </dgm:presLayoutVars>
      </dgm:prSet>
      <dgm:spPr/>
    </dgm:pt>
    <dgm:pt modelId="{D128DC87-7EC3-45B5-8FC8-926B579BF920}" type="pres">
      <dgm:prSet presAssocID="{6D64E63D-DC25-4EA8-9A96-15C03ACB7F5F}" presName="sibTrans" presStyleCnt="0"/>
      <dgm:spPr/>
    </dgm:pt>
    <dgm:pt modelId="{8173952A-8838-4BF7-80FD-6953621D51F9}" type="pres">
      <dgm:prSet presAssocID="{5901DD78-827E-44DE-92A7-A3983B95544B}" presName="compNode" presStyleCnt="0"/>
      <dgm:spPr/>
    </dgm:pt>
    <dgm:pt modelId="{D7808366-A77A-47D1-9C39-A133E29E7206}" type="pres">
      <dgm:prSet presAssocID="{5901DD78-827E-44DE-92A7-A3983B95544B}" presName="bgRect" presStyleLbl="bgShp" presStyleIdx="1" presStyleCnt="3"/>
      <dgm:spPr/>
    </dgm:pt>
    <dgm:pt modelId="{4A2B0D30-59B7-400C-BEBA-1E6E5F93FBE8}" type="pres">
      <dgm:prSet presAssocID="{5901DD78-827E-44DE-92A7-A3983B9554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C4F7A52-E44B-4D51-8D0D-00D5255A26E8}" type="pres">
      <dgm:prSet presAssocID="{5901DD78-827E-44DE-92A7-A3983B95544B}" presName="spaceRect" presStyleCnt="0"/>
      <dgm:spPr/>
    </dgm:pt>
    <dgm:pt modelId="{1BF68C85-D689-4303-959F-826F8D360A8A}" type="pres">
      <dgm:prSet presAssocID="{5901DD78-827E-44DE-92A7-A3983B95544B}" presName="parTx" presStyleLbl="revTx" presStyleIdx="1" presStyleCnt="3">
        <dgm:presLayoutVars>
          <dgm:chMax val="0"/>
          <dgm:chPref val="0"/>
        </dgm:presLayoutVars>
      </dgm:prSet>
      <dgm:spPr/>
    </dgm:pt>
    <dgm:pt modelId="{034A994B-A25F-49E3-BD14-4DA0DC3C0233}" type="pres">
      <dgm:prSet presAssocID="{1F0E9BC9-3886-4168-8030-4EB376BDC6E5}" presName="sibTrans" presStyleCnt="0"/>
      <dgm:spPr/>
    </dgm:pt>
    <dgm:pt modelId="{73386828-1794-4E13-8EC2-BC9D9ED1662C}" type="pres">
      <dgm:prSet presAssocID="{D1AD2ACA-5CDE-4F9E-91C4-8873961EAAB6}" presName="compNode" presStyleCnt="0"/>
      <dgm:spPr/>
    </dgm:pt>
    <dgm:pt modelId="{69723CAF-E758-4345-9D47-89BF4C01D4D1}" type="pres">
      <dgm:prSet presAssocID="{D1AD2ACA-5CDE-4F9E-91C4-8873961EAAB6}" presName="bgRect" presStyleLbl="bgShp" presStyleIdx="2" presStyleCnt="3"/>
      <dgm:spPr/>
    </dgm:pt>
    <dgm:pt modelId="{B4BB93ED-75DC-42E3-9D02-CFE2EFEB14EC}" type="pres">
      <dgm:prSet presAssocID="{D1AD2ACA-5CDE-4F9E-91C4-8873961EAA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7C49A01-A6CF-4949-BBC3-C6A8441408FC}" type="pres">
      <dgm:prSet presAssocID="{D1AD2ACA-5CDE-4F9E-91C4-8873961EAAB6}" presName="spaceRect" presStyleCnt="0"/>
      <dgm:spPr/>
    </dgm:pt>
    <dgm:pt modelId="{355A730A-7269-4305-857E-7EC5250CE923}" type="pres">
      <dgm:prSet presAssocID="{D1AD2ACA-5CDE-4F9E-91C4-8873961EAA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163A824-245B-CA4E-986D-A31BB9D4AA5E}" type="presOf" srcId="{C2B2240F-BBE4-4A6A-BD57-05320441571D}" destId="{C1455C9E-14FB-40C9-91CC-2E2375380223}" srcOrd="0" destOrd="0" presId="urn:microsoft.com/office/officeart/2018/2/layout/IconVerticalSolidList"/>
    <dgm:cxn modelId="{0B697A39-F254-8846-8C88-ADC32E2CA299}" type="presOf" srcId="{5901DD78-827E-44DE-92A7-A3983B95544B}" destId="{1BF68C85-D689-4303-959F-826F8D360A8A}" srcOrd="0" destOrd="0" presId="urn:microsoft.com/office/officeart/2018/2/layout/IconVerticalSolidList"/>
    <dgm:cxn modelId="{7FA9ACA5-56EF-4F1B-8F73-D0D540B68EDD}" srcId="{BDB28D3E-7B8F-4CFB-97D2-3B532012EEFD}" destId="{5901DD78-827E-44DE-92A7-A3983B95544B}" srcOrd="1" destOrd="0" parTransId="{A17EDB25-6167-4CEC-8882-481F899F66BA}" sibTransId="{1F0E9BC9-3886-4168-8030-4EB376BDC6E5}"/>
    <dgm:cxn modelId="{FBE98DB3-2492-46F9-86AF-D74451346AAE}" srcId="{BDB28D3E-7B8F-4CFB-97D2-3B532012EEFD}" destId="{D1AD2ACA-5CDE-4F9E-91C4-8873961EAAB6}" srcOrd="2" destOrd="0" parTransId="{F907F13F-ACED-41BA-89C9-4D9C73C69669}" sibTransId="{E76E61E1-4830-4467-9DF1-64AD765428AB}"/>
    <dgm:cxn modelId="{266A7ACC-164F-F740-BDBF-17BB938C2117}" type="presOf" srcId="{D1AD2ACA-5CDE-4F9E-91C4-8873961EAAB6}" destId="{355A730A-7269-4305-857E-7EC5250CE923}" srcOrd="0" destOrd="0" presId="urn:microsoft.com/office/officeart/2018/2/layout/IconVerticalSolidList"/>
    <dgm:cxn modelId="{61D861D8-1069-C54B-BEB9-C93414B9AB9A}" type="presOf" srcId="{BDB28D3E-7B8F-4CFB-97D2-3B532012EEFD}" destId="{CE1ECB7F-6F4B-4AD9-9516-70157A7E7145}" srcOrd="0" destOrd="0" presId="urn:microsoft.com/office/officeart/2018/2/layout/IconVerticalSolidList"/>
    <dgm:cxn modelId="{63F717F3-4159-48C9-8D30-10B48ADD5007}" srcId="{BDB28D3E-7B8F-4CFB-97D2-3B532012EEFD}" destId="{C2B2240F-BBE4-4A6A-BD57-05320441571D}" srcOrd="0" destOrd="0" parTransId="{EBF0A296-5F84-44CF-8C51-986F78235097}" sibTransId="{6D64E63D-DC25-4EA8-9A96-15C03ACB7F5F}"/>
    <dgm:cxn modelId="{7B6187DD-3605-BA47-AF6F-EB21C462603F}" type="presParOf" srcId="{CE1ECB7F-6F4B-4AD9-9516-70157A7E7145}" destId="{1E7A9BC9-B936-4D98-9171-831AD5B54B5E}" srcOrd="0" destOrd="0" presId="urn:microsoft.com/office/officeart/2018/2/layout/IconVerticalSolidList"/>
    <dgm:cxn modelId="{20B5596E-93DD-404A-BFD7-342CC1871A7E}" type="presParOf" srcId="{1E7A9BC9-B936-4D98-9171-831AD5B54B5E}" destId="{3F0B176A-7136-4332-BFE7-7BC35E881BBE}" srcOrd="0" destOrd="0" presId="urn:microsoft.com/office/officeart/2018/2/layout/IconVerticalSolidList"/>
    <dgm:cxn modelId="{553653B5-DA78-BA45-928E-EE870CB0679C}" type="presParOf" srcId="{1E7A9BC9-B936-4D98-9171-831AD5B54B5E}" destId="{7F7780C0-68CE-488F-92E5-7DB1B4B759B9}" srcOrd="1" destOrd="0" presId="urn:microsoft.com/office/officeart/2018/2/layout/IconVerticalSolidList"/>
    <dgm:cxn modelId="{08B23BD8-1F67-AA44-AAA6-579300732C3B}" type="presParOf" srcId="{1E7A9BC9-B936-4D98-9171-831AD5B54B5E}" destId="{34211F49-69BB-429C-8AEF-7C4063FC9DEC}" srcOrd="2" destOrd="0" presId="urn:microsoft.com/office/officeart/2018/2/layout/IconVerticalSolidList"/>
    <dgm:cxn modelId="{E9A1DE63-4F26-A546-ABB1-57D84C7B9FD5}" type="presParOf" srcId="{1E7A9BC9-B936-4D98-9171-831AD5B54B5E}" destId="{C1455C9E-14FB-40C9-91CC-2E2375380223}" srcOrd="3" destOrd="0" presId="urn:microsoft.com/office/officeart/2018/2/layout/IconVerticalSolidList"/>
    <dgm:cxn modelId="{F155668E-CB21-4247-99D1-DBDDD74CDD45}" type="presParOf" srcId="{CE1ECB7F-6F4B-4AD9-9516-70157A7E7145}" destId="{D128DC87-7EC3-45B5-8FC8-926B579BF920}" srcOrd="1" destOrd="0" presId="urn:microsoft.com/office/officeart/2018/2/layout/IconVerticalSolidList"/>
    <dgm:cxn modelId="{029D7DCF-4B0C-2445-A752-3E9410BC8614}" type="presParOf" srcId="{CE1ECB7F-6F4B-4AD9-9516-70157A7E7145}" destId="{8173952A-8838-4BF7-80FD-6953621D51F9}" srcOrd="2" destOrd="0" presId="urn:microsoft.com/office/officeart/2018/2/layout/IconVerticalSolidList"/>
    <dgm:cxn modelId="{798D0BBF-2AE9-4C42-91AB-A02F0D7360F8}" type="presParOf" srcId="{8173952A-8838-4BF7-80FD-6953621D51F9}" destId="{D7808366-A77A-47D1-9C39-A133E29E7206}" srcOrd="0" destOrd="0" presId="urn:microsoft.com/office/officeart/2018/2/layout/IconVerticalSolidList"/>
    <dgm:cxn modelId="{C68D2683-AC15-B440-B655-A58D1A03FE55}" type="presParOf" srcId="{8173952A-8838-4BF7-80FD-6953621D51F9}" destId="{4A2B0D30-59B7-400C-BEBA-1E6E5F93FBE8}" srcOrd="1" destOrd="0" presId="urn:microsoft.com/office/officeart/2018/2/layout/IconVerticalSolidList"/>
    <dgm:cxn modelId="{F2C33BE3-AF03-3444-9413-E088DE3F3B71}" type="presParOf" srcId="{8173952A-8838-4BF7-80FD-6953621D51F9}" destId="{5C4F7A52-E44B-4D51-8D0D-00D5255A26E8}" srcOrd="2" destOrd="0" presId="urn:microsoft.com/office/officeart/2018/2/layout/IconVerticalSolidList"/>
    <dgm:cxn modelId="{1F5ACE8A-64B7-7E45-8C3A-666B9E9693A7}" type="presParOf" srcId="{8173952A-8838-4BF7-80FD-6953621D51F9}" destId="{1BF68C85-D689-4303-959F-826F8D360A8A}" srcOrd="3" destOrd="0" presId="urn:microsoft.com/office/officeart/2018/2/layout/IconVerticalSolidList"/>
    <dgm:cxn modelId="{34BF8007-9B39-9C49-96EA-8BEA6186BF29}" type="presParOf" srcId="{CE1ECB7F-6F4B-4AD9-9516-70157A7E7145}" destId="{034A994B-A25F-49E3-BD14-4DA0DC3C0233}" srcOrd="3" destOrd="0" presId="urn:microsoft.com/office/officeart/2018/2/layout/IconVerticalSolidList"/>
    <dgm:cxn modelId="{F2782A7D-595E-604E-9134-01FA0062BFE0}" type="presParOf" srcId="{CE1ECB7F-6F4B-4AD9-9516-70157A7E7145}" destId="{73386828-1794-4E13-8EC2-BC9D9ED1662C}" srcOrd="4" destOrd="0" presId="urn:microsoft.com/office/officeart/2018/2/layout/IconVerticalSolidList"/>
    <dgm:cxn modelId="{6FC2494B-9D37-CF49-858F-2CE5EB0849FA}" type="presParOf" srcId="{73386828-1794-4E13-8EC2-BC9D9ED1662C}" destId="{69723CAF-E758-4345-9D47-89BF4C01D4D1}" srcOrd="0" destOrd="0" presId="urn:microsoft.com/office/officeart/2018/2/layout/IconVerticalSolidList"/>
    <dgm:cxn modelId="{10DFFDDC-302B-8640-A218-E084E193B203}" type="presParOf" srcId="{73386828-1794-4E13-8EC2-BC9D9ED1662C}" destId="{B4BB93ED-75DC-42E3-9D02-CFE2EFEB14EC}" srcOrd="1" destOrd="0" presId="urn:microsoft.com/office/officeart/2018/2/layout/IconVerticalSolidList"/>
    <dgm:cxn modelId="{68B9142E-BCD2-0545-BEC8-7B2E9EBEE249}" type="presParOf" srcId="{73386828-1794-4E13-8EC2-BC9D9ED1662C}" destId="{C7C49A01-A6CF-4949-BBC3-C6A8441408FC}" srcOrd="2" destOrd="0" presId="urn:microsoft.com/office/officeart/2018/2/layout/IconVerticalSolidList"/>
    <dgm:cxn modelId="{E8F79FBF-2362-9B45-A179-9D933776DBDD}" type="presParOf" srcId="{73386828-1794-4E13-8EC2-BC9D9ED1662C}" destId="{355A730A-7269-4305-857E-7EC5250CE9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1625C2-22C8-4024-84C2-2179033182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065D8EC-C1CA-4B26-8975-EFAF37A03A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AWS Integration</a:t>
          </a:r>
          <a:endParaRPr lang="en-US"/>
        </a:p>
      </dgm:t>
    </dgm:pt>
    <dgm:pt modelId="{765EF27B-00C4-469F-B6AE-8620721033B0}" type="parTrans" cxnId="{38B9F953-C46F-4B27-9D54-2EB5EB2198CD}">
      <dgm:prSet/>
      <dgm:spPr/>
      <dgm:t>
        <a:bodyPr/>
        <a:lstStyle/>
        <a:p>
          <a:endParaRPr lang="en-US"/>
        </a:p>
      </dgm:t>
    </dgm:pt>
    <dgm:pt modelId="{DF325FF1-4EB0-4DF0-B1DE-48AA80E13293}" type="sibTrans" cxnId="{38B9F953-C46F-4B27-9D54-2EB5EB2198CD}">
      <dgm:prSet/>
      <dgm:spPr/>
      <dgm:t>
        <a:bodyPr/>
        <a:lstStyle/>
        <a:p>
          <a:endParaRPr lang="en-US"/>
        </a:p>
      </dgm:t>
    </dgm:pt>
    <dgm:pt modelId="{57F29156-1FE2-41DD-9D0E-0C89FBD5D1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AWS Transcribe and Comprehend for text and NLP.</a:t>
          </a:r>
          <a:endParaRPr lang="en-US"/>
        </a:p>
      </dgm:t>
    </dgm:pt>
    <dgm:pt modelId="{6632C79E-B517-4B33-9A33-31E4B5CE8A3D}" type="parTrans" cxnId="{A59F89BA-0A65-4240-A15F-F43BEB293D2F}">
      <dgm:prSet/>
      <dgm:spPr/>
      <dgm:t>
        <a:bodyPr/>
        <a:lstStyle/>
        <a:p>
          <a:endParaRPr lang="en-US"/>
        </a:p>
      </dgm:t>
    </dgm:pt>
    <dgm:pt modelId="{92F6A5D1-A271-45F0-BEEB-107F423BE9A3}" type="sibTrans" cxnId="{A59F89BA-0A65-4240-A15F-F43BEB293D2F}">
      <dgm:prSet/>
      <dgm:spPr/>
      <dgm:t>
        <a:bodyPr/>
        <a:lstStyle/>
        <a:p>
          <a:endParaRPr lang="en-US"/>
        </a:p>
      </dgm:t>
    </dgm:pt>
    <dgm:pt modelId="{E39141CF-5168-4A43-BAFB-783970C951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Scalability</a:t>
          </a:r>
          <a:endParaRPr lang="en-US"/>
        </a:p>
      </dgm:t>
    </dgm:pt>
    <dgm:pt modelId="{36A90938-71A4-474F-9F8F-E8A006457FED}" type="parTrans" cxnId="{D5EC894D-E470-41E2-BFB7-F9A84DE99F6C}">
      <dgm:prSet/>
      <dgm:spPr/>
      <dgm:t>
        <a:bodyPr/>
        <a:lstStyle/>
        <a:p>
          <a:endParaRPr lang="en-US"/>
        </a:p>
      </dgm:t>
    </dgm:pt>
    <dgm:pt modelId="{9A6F99D3-0B4E-4D55-BAE1-75403E121B99}" type="sibTrans" cxnId="{D5EC894D-E470-41E2-BFB7-F9A84DE99F6C}">
      <dgm:prSet/>
      <dgm:spPr/>
      <dgm:t>
        <a:bodyPr/>
        <a:lstStyle/>
        <a:p>
          <a:endParaRPr lang="en-US"/>
        </a:p>
      </dgm:t>
    </dgm:pt>
    <dgm:pt modelId="{F6E302E8-BA37-4D95-BC28-0F7492213B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AWS Lambda, S3, and RDS for efficiency.</a:t>
          </a:r>
          <a:endParaRPr lang="en-US"/>
        </a:p>
      </dgm:t>
    </dgm:pt>
    <dgm:pt modelId="{445BBE96-4816-4501-A9F4-D09E38A2B259}" type="parTrans" cxnId="{01433020-4896-49D0-B5A8-2C81D0872D74}">
      <dgm:prSet/>
      <dgm:spPr/>
      <dgm:t>
        <a:bodyPr/>
        <a:lstStyle/>
        <a:p>
          <a:endParaRPr lang="en-US"/>
        </a:p>
      </dgm:t>
    </dgm:pt>
    <dgm:pt modelId="{1803F602-7C1A-4F5D-B8CA-3BCFC3A5575C}" type="sibTrans" cxnId="{01433020-4896-49D0-B5A8-2C81D0872D74}">
      <dgm:prSet/>
      <dgm:spPr/>
      <dgm:t>
        <a:bodyPr/>
        <a:lstStyle/>
        <a:p>
          <a:endParaRPr lang="en-US"/>
        </a:p>
      </dgm:t>
    </dgm:pt>
    <dgm:pt modelId="{0166737E-D50B-46D0-99F5-1DC2BCA5E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User Experience</a:t>
          </a:r>
          <a:endParaRPr lang="en-US"/>
        </a:p>
      </dgm:t>
    </dgm:pt>
    <dgm:pt modelId="{0761F3C8-2EDD-417D-9AAB-69FEA37C4AEE}" type="parTrans" cxnId="{F20CF857-73C5-487B-990D-92EAE1FE559C}">
      <dgm:prSet/>
      <dgm:spPr/>
      <dgm:t>
        <a:bodyPr/>
        <a:lstStyle/>
        <a:p>
          <a:endParaRPr lang="en-US"/>
        </a:p>
      </dgm:t>
    </dgm:pt>
    <dgm:pt modelId="{882D355A-29F0-4782-AAAA-F3677281C951}" type="sibTrans" cxnId="{F20CF857-73C5-487B-990D-92EAE1FE559C}">
      <dgm:prSet/>
      <dgm:spPr/>
      <dgm:t>
        <a:bodyPr/>
        <a:lstStyle/>
        <a:p>
          <a:endParaRPr lang="en-US"/>
        </a:p>
      </dgm:t>
    </dgm:pt>
    <dgm:pt modelId="{21F90F10-CF97-4C46-BD1F-6F336CD60C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React.js, Ant Design, and Next.js for an intuitive UI.</a:t>
          </a:r>
          <a:endParaRPr lang="en-US"/>
        </a:p>
      </dgm:t>
    </dgm:pt>
    <dgm:pt modelId="{CA2F8D7F-C4F1-471F-843A-DF0036B8B659}" type="parTrans" cxnId="{FB64EEA4-1DAC-47AC-8315-8B6BA4FA450A}">
      <dgm:prSet/>
      <dgm:spPr/>
      <dgm:t>
        <a:bodyPr/>
        <a:lstStyle/>
        <a:p>
          <a:endParaRPr lang="en-US"/>
        </a:p>
      </dgm:t>
    </dgm:pt>
    <dgm:pt modelId="{10412B50-93A3-42D8-85BE-E457D5B22854}" type="sibTrans" cxnId="{FB64EEA4-1DAC-47AC-8315-8B6BA4FA450A}">
      <dgm:prSet/>
      <dgm:spPr/>
      <dgm:t>
        <a:bodyPr/>
        <a:lstStyle/>
        <a:p>
          <a:endParaRPr lang="en-US"/>
        </a:p>
      </dgm:t>
    </dgm:pt>
    <dgm:pt modelId="{CD0F23B3-0714-402C-AC54-022B611CCC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Real-time Updates</a:t>
          </a:r>
          <a:endParaRPr lang="en-US"/>
        </a:p>
      </dgm:t>
    </dgm:pt>
    <dgm:pt modelId="{972B9666-C62F-465D-A430-AFE75FD5034C}" type="parTrans" cxnId="{A3943491-CB22-48F8-9565-6D5E825FDDDB}">
      <dgm:prSet/>
      <dgm:spPr/>
      <dgm:t>
        <a:bodyPr/>
        <a:lstStyle/>
        <a:p>
          <a:endParaRPr lang="en-US"/>
        </a:p>
      </dgm:t>
    </dgm:pt>
    <dgm:pt modelId="{764A2D70-8539-4507-8CD2-1BF2E2D75197}" type="sibTrans" cxnId="{A3943491-CB22-48F8-9565-6D5E825FDDDB}">
      <dgm:prSet/>
      <dgm:spPr/>
      <dgm:t>
        <a:bodyPr/>
        <a:lstStyle/>
        <a:p>
          <a:endParaRPr lang="en-US"/>
        </a:p>
      </dgm:t>
    </dgm:pt>
    <dgm:pt modelId="{9E2C0AB8-9EB5-468E-9110-B0462CB258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Next.js for engagement via real-time progress updates.</a:t>
          </a:r>
          <a:endParaRPr lang="en-US"/>
        </a:p>
      </dgm:t>
    </dgm:pt>
    <dgm:pt modelId="{8B3E8EAF-D8D1-4537-829C-D393B75E04B7}" type="parTrans" cxnId="{07CABDFF-4836-4789-B8DB-186FE30151E6}">
      <dgm:prSet/>
      <dgm:spPr/>
      <dgm:t>
        <a:bodyPr/>
        <a:lstStyle/>
        <a:p>
          <a:endParaRPr lang="en-US"/>
        </a:p>
      </dgm:t>
    </dgm:pt>
    <dgm:pt modelId="{074AF7A7-4918-4842-9714-B371F3D160A0}" type="sibTrans" cxnId="{07CABDFF-4836-4789-B8DB-186FE30151E6}">
      <dgm:prSet/>
      <dgm:spPr/>
      <dgm:t>
        <a:bodyPr/>
        <a:lstStyle/>
        <a:p>
          <a:endParaRPr lang="en-US"/>
        </a:p>
      </dgm:t>
    </dgm:pt>
    <dgm:pt modelId="{AA8A2376-D7FB-47E3-91EE-21AC6A4D76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Cost Optimization</a:t>
          </a:r>
          <a:endParaRPr lang="en-US"/>
        </a:p>
      </dgm:t>
    </dgm:pt>
    <dgm:pt modelId="{018E6DCE-CB2B-4061-9915-BB09F7E45455}" type="parTrans" cxnId="{6294A8A7-1205-46A2-B884-62D45742EAD0}">
      <dgm:prSet/>
      <dgm:spPr/>
      <dgm:t>
        <a:bodyPr/>
        <a:lstStyle/>
        <a:p>
          <a:endParaRPr lang="en-US"/>
        </a:p>
      </dgm:t>
    </dgm:pt>
    <dgm:pt modelId="{FEA55F17-8CCE-4045-A363-6065CB13A603}" type="sibTrans" cxnId="{6294A8A7-1205-46A2-B884-62D45742EAD0}">
      <dgm:prSet/>
      <dgm:spPr/>
      <dgm:t>
        <a:bodyPr/>
        <a:lstStyle/>
        <a:p>
          <a:endParaRPr lang="en-US"/>
        </a:p>
      </dgm:t>
    </dgm:pt>
    <dgm:pt modelId="{3405B2D7-3598-4DE0-B6E8-7C62B7DA28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AWS Cost Explorer for budget management.</a:t>
          </a:r>
          <a:endParaRPr lang="en-US"/>
        </a:p>
      </dgm:t>
    </dgm:pt>
    <dgm:pt modelId="{F79B1C85-EE3D-483D-ABC4-3B3820F1C9CE}" type="parTrans" cxnId="{324C6D24-DF49-45F5-9D43-252278ADAE05}">
      <dgm:prSet/>
      <dgm:spPr/>
      <dgm:t>
        <a:bodyPr/>
        <a:lstStyle/>
        <a:p>
          <a:endParaRPr lang="en-US"/>
        </a:p>
      </dgm:t>
    </dgm:pt>
    <dgm:pt modelId="{478046FF-E75F-4CC1-ADCB-C4ECCF5B1B32}" type="sibTrans" cxnId="{324C6D24-DF49-45F5-9D43-252278ADAE05}">
      <dgm:prSet/>
      <dgm:spPr/>
      <dgm:t>
        <a:bodyPr/>
        <a:lstStyle/>
        <a:p>
          <a:endParaRPr lang="en-US"/>
        </a:p>
      </dgm:t>
    </dgm:pt>
    <dgm:pt modelId="{AF35F015-87CA-4F75-ACC5-EAA38DE389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Collaboration</a:t>
          </a:r>
          <a:endParaRPr lang="en-US"/>
        </a:p>
      </dgm:t>
    </dgm:pt>
    <dgm:pt modelId="{9C11D82F-8D4A-4973-9E81-FD0919DBBCE7}" type="parTrans" cxnId="{1992C433-C839-419E-A1DD-61419413FC3B}">
      <dgm:prSet/>
      <dgm:spPr/>
      <dgm:t>
        <a:bodyPr/>
        <a:lstStyle/>
        <a:p>
          <a:endParaRPr lang="en-US"/>
        </a:p>
      </dgm:t>
    </dgm:pt>
    <dgm:pt modelId="{3F15EAEF-AF47-430B-936E-4170F76CBADA}" type="sibTrans" cxnId="{1992C433-C839-419E-A1DD-61419413FC3B}">
      <dgm:prSet/>
      <dgm:spPr/>
      <dgm:t>
        <a:bodyPr/>
        <a:lstStyle/>
        <a:p>
          <a:endParaRPr lang="en-US"/>
        </a:p>
      </dgm:t>
    </dgm:pt>
    <dgm:pt modelId="{38FC30E2-F471-46A0-825E-1F49FC5025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Effective teamwork in a hackathon setting.</a:t>
          </a:r>
          <a:endParaRPr lang="en-US"/>
        </a:p>
      </dgm:t>
    </dgm:pt>
    <dgm:pt modelId="{3C488652-D450-4430-96F7-810E696B6C6B}" type="parTrans" cxnId="{E639AB32-2D0C-4B91-AC00-B68440F4F257}">
      <dgm:prSet/>
      <dgm:spPr/>
      <dgm:t>
        <a:bodyPr/>
        <a:lstStyle/>
        <a:p>
          <a:endParaRPr lang="en-US"/>
        </a:p>
      </dgm:t>
    </dgm:pt>
    <dgm:pt modelId="{2322BE27-D605-4F75-B3CF-52263E5FE5B9}" type="sibTrans" cxnId="{E639AB32-2D0C-4B91-AC00-B68440F4F257}">
      <dgm:prSet/>
      <dgm:spPr/>
      <dgm:t>
        <a:bodyPr/>
        <a:lstStyle/>
        <a:p>
          <a:endParaRPr lang="en-US"/>
        </a:p>
      </dgm:t>
    </dgm:pt>
    <dgm:pt modelId="{85CE98FF-716A-430A-B040-FF30D4428903}" type="pres">
      <dgm:prSet presAssocID="{E91625C2-22C8-4024-84C2-217903318220}" presName="root" presStyleCnt="0">
        <dgm:presLayoutVars>
          <dgm:dir/>
          <dgm:resizeHandles val="exact"/>
        </dgm:presLayoutVars>
      </dgm:prSet>
      <dgm:spPr/>
    </dgm:pt>
    <dgm:pt modelId="{B238D910-D8DE-40AF-B05B-381B8C5A8C43}" type="pres">
      <dgm:prSet presAssocID="{A065D8EC-C1CA-4B26-8975-EFAF37A03A44}" presName="compNode" presStyleCnt="0"/>
      <dgm:spPr/>
    </dgm:pt>
    <dgm:pt modelId="{16F1823B-4EBC-4358-8449-F996AE7E0652}" type="pres">
      <dgm:prSet presAssocID="{A065D8EC-C1CA-4B26-8975-EFAF37A03A44}" presName="bgRect" presStyleLbl="bgShp" presStyleIdx="0" presStyleCnt="6"/>
      <dgm:spPr/>
    </dgm:pt>
    <dgm:pt modelId="{70705740-3494-4D26-8A61-068DBB7D743B}" type="pres">
      <dgm:prSet presAssocID="{A065D8EC-C1CA-4B26-8975-EFAF37A03A4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F947F22-4040-4FD7-8431-3B24277C3DB2}" type="pres">
      <dgm:prSet presAssocID="{A065D8EC-C1CA-4B26-8975-EFAF37A03A44}" presName="spaceRect" presStyleCnt="0"/>
      <dgm:spPr/>
    </dgm:pt>
    <dgm:pt modelId="{630ED363-3098-4442-BB3D-58BDE84C9C50}" type="pres">
      <dgm:prSet presAssocID="{A065D8EC-C1CA-4B26-8975-EFAF37A03A44}" presName="parTx" presStyleLbl="revTx" presStyleIdx="0" presStyleCnt="12">
        <dgm:presLayoutVars>
          <dgm:chMax val="0"/>
          <dgm:chPref val="0"/>
        </dgm:presLayoutVars>
      </dgm:prSet>
      <dgm:spPr/>
    </dgm:pt>
    <dgm:pt modelId="{7952811D-A72F-4EB9-B704-65F2DE43FD07}" type="pres">
      <dgm:prSet presAssocID="{A065D8EC-C1CA-4B26-8975-EFAF37A03A44}" presName="desTx" presStyleLbl="revTx" presStyleIdx="1" presStyleCnt="12">
        <dgm:presLayoutVars/>
      </dgm:prSet>
      <dgm:spPr/>
    </dgm:pt>
    <dgm:pt modelId="{DE6773D1-7579-4F9F-9710-3D1E6C97834A}" type="pres">
      <dgm:prSet presAssocID="{DF325FF1-4EB0-4DF0-B1DE-48AA80E13293}" presName="sibTrans" presStyleCnt="0"/>
      <dgm:spPr/>
    </dgm:pt>
    <dgm:pt modelId="{473C0EE8-70C9-4EEE-8023-D23DFD914548}" type="pres">
      <dgm:prSet presAssocID="{E39141CF-5168-4A43-BAFB-783970C95132}" presName="compNode" presStyleCnt="0"/>
      <dgm:spPr/>
    </dgm:pt>
    <dgm:pt modelId="{AC3EC192-88FE-45C9-9FE3-FF7C268458F4}" type="pres">
      <dgm:prSet presAssocID="{E39141CF-5168-4A43-BAFB-783970C95132}" presName="bgRect" presStyleLbl="bgShp" presStyleIdx="1" presStyleCnt="6"/>
      <dgm:spPr/>
    </dgm:pt>
    <dgm:pt modelId="{69E1201B-15D4-414F-85DF-B5B05DA42DBC}" type="pres">
      <dgm:prSet presAssocID="{E39141CF-5168-4A43-BAFB-783970C9513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3BD2A26-F903-41C0-B424-2807244B6D08}" type="pres">
      <dgm:prSet presAssocID="{E39141CF-5168-4A43-BAFB-783970C95132}" presName="spaceRect" presStyleCnt="0"/>
      <dgm:spPr/>
    </dgm:pt>
    <dgm:pt modelId="{209486F4-1A47-4857-9E7D-52EE6BDF6FF0}" type="pres">
      <dgm:prSet presAssocID="{E39141CF-5168-4A43-BAFB-783970C95132}" presName="parTx" presStyleLbl="revTx" presStyleIdx="2" presStyleCnt="12">
        <dgm:presLayoutVars>
          <dgm:chMax val="0"/>
          <dgm:chPref val="0"/>
        </dgm:presLayoutVars>
      </dgm:prSet>
      <dgm:spPr/>
    </dgm:pt>
    <dgm:pt modelId="{BF6131BD-2582-4BCF-8EB6-E0AFE74D384B}" type="pres">
      <dgm:prSet presAssocID="{E39141CF-5168-4A43-BAFB-783970C95132}" presName="desTx" presStyleLbl="revTx" presStyleIdx="3" presStyleCnt="12">
        <dgm:presLayoutVars/>
      </dgm:prSet>
      <dgm:spPr/>
    </dgm:pt>
    <dgm:pt modelId="{BB60D7D5-D1ED-4360-AD6C-6F25A3036729}" type="pres">
      <dgm:prSet presAssocID="{9A6F99D3-0B4E-4D55-BAE1-75403E121B99}" presName="sibTrans" presStyleCnt="0"/>
      <dgm:spPr/>
    </dgm:pt>
    <dgm:pt modelId="{B95DDDC9-27CB-4E2D-9618-54A8D84E79D9}" type="pres">
      <dgm:prSet presAssocID="{0166737E-D50B-46D0-99F5-1DC2BCA5E75B}" presName="compNode" presStyleCnt="0"/>
      <dgm:spPr/>
    </dgm:pt>
    <dgm:pt modelId="{8A526174-9D9D-46E1-8396-6C85951A9450}" type="pres">
      <dgm:prSet presAssocID="{0166737E-D50B-46D0-99F5-1DC2BCA5E75B}" presName="bgRect" presStyleLbl="bgShp" presStyleIdx="2" presStyleCnt="6"/>
      <dgm:spPr/>
    </dgm:pt>
    <dgm:pt modelId="{B7FD511C-B2B4-4A80-9AB9-58051F145313}" type="pres">
      <dgm:prSet presAssocID="{0166737E-D50B-46D0-99F5-1DC2BCA5E75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9E9DC00-AE16-47B3-BF63-5695763EE5FF}" type="pres">
      <dgm:prSet presAssocID="{0166737E-D50B-46D0-99F5-1DC2BCA5E75B}" presName="spaceRect" presStyleCnt="0"/>
      <dgm:spPr/>
    </dgm:pt>
    <dgm:pt modelId="{C649D5EB-99E0-481F-958C-6863B8CD4EC2}" type="pres">
      <dgm:prSet presAssocID="{0166737E-D50B-46D0-99F5-1DC2BCA5E75B}" presName="parTx" presStyleLbl="revTx" presStyleIdx="4" presStyleCnt="12">
        <dgm:presLayoutVars>
          <dgm:chMax val="0"/>
          <dgm:chPref val="0"/>
        </dgm:presLayoutVars>
      </dgm:prSet>
      <dgm:spPr/>
    </dgm:pt>
    <dgm:pt modelId="{154E890D-F2A8-4B45-9AC2-96A73684937F}" type="pres">
      <dgm:prSet presAssocID="{0166737E-D50B-46D0-99F5-1DC2BCA5E75B}" presName="desTx" presStyleLbl="revTx" presStyleIdx="5" presStyleCnt="12">
        <dgm:presLayoutVars/>
      </dgm:prSet>
      <dgm:spPr/>
    </dgm:pt>
    <dgm:pt modelId="{3418D80B-0994-4D30-8535-773368AB2FBC}" type="pres">
      <dgm:prSet presAssocID="{882D355A-29F0-4782-AAAA-F3677281C951}" presName="sibTrans" presStyleCnt="0"/>
      <dgm:spPr/>
    </dgm:pt>
    <dgm:pt modelId="{5F67FAA8-AB79-48A7-8140-ADD9E4B6F6AA}" type="pres">
      <dgm:prSet presAssocID="{CD0F23B3-0714-402C-AC54-022B611CCCF0}" presName="compNode" presStyleCnt="0"/>
      <dgm:spPr/>
    </dgm:pt>
    <dgm:pt modelId="{4DAB272D-BE6C-42D6-BC64-761B836AC99E}" type="pres">
      <dgm:prSet presAssocID="{CD0F23B3-0714-402C-AC54-022B611CCCF0}" presName="bgRect" presStyleLbl="bgShp" presStyleIdx="3" presStyleCnt="6"/>
      <dgm:spPr/>
    </dgm:pt>
    <dgm:pt modelId="{C261A100-404B-4489-B4DC-80EAB5183540}" type="pres">
      <dgm:prSet presAssocID="{CD0F23B3-0714-402C-AC54-022B611CCCF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8473118-3EF2-47BD-8772-DF5457EFBF11}" type="pres">
      <dgm:prSet presAssocID="{CD0F23B3-0714-402C-AC54-022B611CCCF0}" presName="spaceRect" presStyleCnt="0"/>
      <dgm:spPr/>
    </dgm:pt>
    <dgm:pt modelId="{8AC8CAA8-2FC1-4263-B981-2C7E5E182298}" type="pres">
      <dgm:prSet presAssocID="{CD0F23B3-0714-402C-AC54-022B611CCCF0}" presName="parTx" presStyleLbl="revTx" presStyleIdx="6" presStyleCnt="12">
        <dgm:presLayoutVars>
          <dgm:chMax val="0"/>
          <dgm:chPref val="0"/>
        </dgm:presLayoutVars>
      </dgm:prSet>
      <dgm:spPr/>
    </dgm:pt>
    <dgm:pt modelId="{6782B9F3-FA43-4760-8C5B-B2550496BA7A}" type="pres">
      <dgm:prSet presAssocID="{CD0F23B3-0714-402C-AC54-022B611CCCF0}" presName="desTx" presStyleLbl="revTx" presStyleIdx="7" presStyleCnt="12">
        <dgm:presLayoutVars/>
      </dgm:prSet>
      <dgm:spPr/>
    </dgm:pt>
    <dgm:pt modelId="{D930AA0F-5F69-4C39-A568-3B1365360B3C}" type="pres">
      <dgm:prSet presAssocID="{764A2D70-8539-4507-8CD2-1BF2E2D75197}" presName="sibTrans" presStyleCnt="0"/>
      <dgm:spPr/>
    </dgm:pt>
    <dgm:pt modelId="{7BD76E56-8ED3-44E1-99ED-F44814B7882A}" type="pres">
      <dgm:prSet presAssocID="{AA8A2376-D7FB-47E3-91EE-21AC6A4D76E2}" presName="compNode" presStyleCnt="0"/>
      <dgm:spPr/>
    </dgm:pt>
    <dgm:pt modelId="{BB7F1EA5-08C3-4ECA-B55D-398BC5530EBB}" type="pres">
      <dgm:prSet presAssocID="{AA8A2376-D7FB-47E3-91EE-21AC6A4D76E2}" presName="bgRect" presStyleLbl="bgShp" presStyleIdx="4" presStyleCnt="6"/>
      <dgm:spPr/>
    </dgm:pt>
    <dgm:pt modelId="{8CB96971-5FE9-4282-B42C-860E4221BBF4}" type="pres">
      <dgm:prSet presAssocID="{AA8A2376-D7FB-47E3-91EE-21AC6A4D76E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6863B9B-D56A-42F1-A3AC-15B146657A16}" type="pres">
      <dgm:prSet presAssocID="{AA8A2376-D7FB-47E3-91EE-21AC6A4D76E2}" presName="spaceRect" presStyleCnt="0"/>
      <dgm:spPr/>
    </dgm:pt>
    <dgm:pt modelId="{DDDDED70-68F7-4CDE-97B1-44941D3DE102}" type="pres">
      <dgm:prSet presAssocID="{AA8A2376-D7FB-47E3-91EE-21AC6A4D76E2}" presName="parTx" presStyleLbl="revTx" presStyleIdx="8" presStyleCnt="12">
        <dgm:presLayoutVars>
          <dgm:chMax val="0"/>
          <dgm:chPref val="0"/>
        </dgm:presLayoutVars>
      </dgm:prSet>
      <dgm:spPr/>
    </dgm:pt>
    <dgm:pt modelId="{418A4510-3B79-488F-8A3B-E557FE9462FE}" type="pres">
      <dgm:prSet presAssocID="{AA8A2376-D7FB-47E3-91EE-21AC6A4D76E2}" presName="desTx" presStyleLbl="revTx" presStyleIdx="9" presStyleCnt="12">
        <dgm:presLayoutVars/>
      </dgm:prSet>
      <dgm:spPr/>
    </dgm:pt>
    <dgm:pt modelId="{3847DC23-F4E9-495E-91D6-FDD8341B91A4}" type="pres">
      <dgm:prSet presAssocID="{FEA55F17-8CCE-4045-A363-6065CB13A603}" presName="sibTrans" presStyleCnt="0"/>
      <dgm:spPr/>
    </dgm:pt>
    <dgm:pt modelId="{60509CC2-90BE-4A07-9559-77743821C4C4}" type="pres">
      <dgm:prSet presAssocID="{AF35F015-87CA-4F75-ACC5-EAA38DE38950}" presName="compNode" presStyleCnt="0"/>
      <dgm:spPr/>
    </dgm:pt>
    <dgm:pt modelId="{4A9F0FA6-2951-4D52-A0B0-EDBA94B7A82B}" type="pres">
      <dgm:prSet presAssocID="{AF35F015-87CA-4F75-ACC5-EAA38DE38950}" presName="bgRect" presStyleLbl="bgShp" presStyleIdx="5" presStyleCnt="6"/>
      <dgm:spPr/>
    </dgm:pt>
    <dgm:pt modelId="{A2F06950-A2D5-4C98-B0BA-F4A6099126B9}" type="pres">
      <dgm:prSet presAssocID="{AF35F015-87CA-4F75-ACC5-EAA38DE3895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75C06F3-3124-4A23-BA92-4EA9043DF8BE}" type="pres">
      <dgm:prSet presAssocID="{AF35F015-87CA-4F75-ACC5-EAA38DE38950}" presName="spaceRect" presStyleCnt="0"/>
      <dgm:spPr/>
    </dgm:pt>
    <dgm:pt modelId="{33279869-766E-4BE3-B12B-2AF617452112}" type="pres">
      <dgm:prSet presAssocID="{AF35F015-87CA-4F75-ACC5-EAA38DE38950}" presName="parTx" presStyleLbl="revTx" presStyleIdx="10" presStyleCnt="12">
        <dgm:presLayoutVars>
          <dgm:chMax val="0"/>
          <dgm:chPref val="0"/>
        </dgm:presLayoutVars>
      </dgm:prSet>
      <dgm:spPr/>
    </dgm:pt>
    <dgm:pt modelId="{61534C9D-1E6F-44B6-805A-1EF0D89C6A14}" type="pres">
      <dgm:prSet presAssocID="{AF35F015-87CA-4F75-ACC5-EAA38DE38950}" presName="desTx" presStyleLbl="revTx" presStyleIdx="11" presStyleCnt="12">
        <dgm:presLayoutVars/>
      </dgm:prSet>
      <dgm:spPr/>
    </dgm:pt>
  </dgm:ptLst>
  <dgm:cxnLst>
    <dgm:cxn modelId="{03E97816-61EF-A542-A927-1619C598106E}" type="presOf" srcId="{E91625C2-22C8-4024-84C2-217903318220}" destId="{85CE98FF-716A-430A-B040-FF30D4428903}" srcOrd="0" destOrd="0" presId="urn:microsoft.com/office/officeart/2018/2/layout/IconVerticalSolidList"/>
    <dgm:cxn modelId="{01433020-4896-49D0-B5A8-2C81D0872D74}" srcId="{E39141CF-5168-4A43-BAFB-783970C95132}" destId="{F6E302E8-BA37-4D95-BC28-0F7492213BB1}" srcOrd="0" destOrd="0" parTransId="{445BBE96-4816-4501-A9F4-D09E38A2B259}" sibTransId="{1803F602-7C1A-4F5D-B8CA-3BCFC3A5575C}"/>
    <dgm:cxn modelId="{CA234B24-112D-BF4E-A24E-F83B81EDF56D}" type="presOf" srcId="{AA8A2376-D7FB-47E3-91EE-21AC6A4D76E2}" destId="{DDDDED70-68F7-4CDE-97B1-44941D3DE102}" srcOrd="0" destOrd="0" presId="urn:microsoft.com/office/officeart/2018/2/layout/IconVerticalSolidList"/>
    <dgm:cxn modelId="{324C6D24-DF49-45F5-9D43-252278ADAE05}" srcId="{AA8A2376-D7FB-47E3-91EE-21AC6A4D76E2}" destId="{3405B2D7-3598-4DE0-B6E8-7C62B7DA2840}" srcOrd="0" destOrd="0" parTransId="{F79B1C85-EE3D-483D-ABC4-3B3820F1C9CE}" sibTransId="{478046FF-E75F-4CC1-ADCB-C4ECCF5B1B32}"/>
    <dgm:cxn modelId="{C0DE1F2C-D40A-BD46-A19C-6D383B8E14E8}" type="presOf" srcId="{9E2C0AB8-9EB5-468E-9110-B0462CB25860}" destId="{6782B9F3-FA43-4760-8C5B-B2550496BA7A}" srcOrd="0" destOrd="0" presId="urn:microsoft.com/office/officeart/2018/2/layout/IconVerticalSolidList"/>
    <dgm:cxn modelId="{E639AB32-2D0C-4B91-AC00-B68440F4F257}" srcId="{AF35F015-87CA-4F75-ACC5-EAA38DE38950}" destId="{38FC30E2-F471-46A0-825E-1F49FC5025E8}" srcOrd="0" destOrd="0" parTransId="{3C488652-D450-4430-96F7-810E696B6C6B}" sibTransId="{2322BE27-D605-4F75-B3CF-52263E5FE5B9}"/>
    <dgm:cxn modelId="{1992C433-C839-419E-A1DD-61419413FC3B}" srcId="{E91625C2-22C8-4024-84C2-217903318220}" destId="{AF35F015-87CA-4F75-ACC5-EAA38DE38950}" srcOrd="5" destOrd="0" parTransId="{9C11D82F-8D4A-4973-9E81-FD0919DBBCE7}" sibTransId="{3F15EAEF-AF47-430B-936E-4170F76CBADA}"/>
    <dgm:cxn modelId="{D5EC894D-E470-41E2-BFB7-F9A84DE99F6C}" srcId="{E91625C2-22C8-4024-84C2-217903318220}" destId="{E39141CF-5168-4A43-BAFB-783970C95132}" srcOrd="1" destOrd="0" parTransId="{36A90938-71A4-474F-9F8F-E8A006457FED}" sibTransId="{9A6F99D3-0B4E-4D55-BAE1-75403E121B99}"/>
    <dgm:cxn modelId="{38B9F953-C46F-4B27-9D54-2EB5EB2198CD}" srcId="{E91625C2-22C8-4024-84C2-217903318220}" destId="{A065D8EC-C1CA-4B26-8975-EFAF37A03A44}" srcOrd="0" destOrd="0" parTransId="{765EF27B-00C4-469F-B6AE-8620721033B0}" sibTransId="{DF325FF1-4EB0-4DF0-B1DE-48AA80E13293}"/>
    <dgm:cxn modelId="{F20CF857-73C5-487B-990D-92EAE1FE559C}" srcId="{E91625C2-22C8-4024-84C2-217903318220}" destId="{0166737E-D50B-46D0-99F5-1DC2BCA5E75B}" srcOrd="2" destOrd="0" parTransId="{0761F3C8-2EDD-417D-9AAB-69FEA37C4AEE}" sibTransId="{882D355A-29F0-4782-AAAA-F3677281C951}"/>
    <dgm:cxn modelId="{58444960-0EF6-F04E-9E3D-F935DAEDCFBD}" type="presOf" srcId="{0166737E-D50B-46D0-99F5-1DC2BCA5E75B}" destId="{C649D5EB-99E0-481F-958C-6863B8CD4EC2}" srcOrd="0" destOrd="0" presId="urn:microsoft.com/office/officeart/2018/2/layout/IconVerticalSolidList"/>
    <dgm:cxn modelId="{5DA0F763-74CC-6044-93AC-D4EC03543C26}" type="presOf" srcId="{F6E302E8-BA37-4D95-BC28-0F7492213BB1}" destId="{BF6131BD-2582-4BCF-8EB6-E0AFE74D384B}" srcOrd="0" destOrd="0" presId="urn:microsoft.com/office/officeart/2018/2/layout/IconVerticalSolidList"/>
    <dgm:cxn modelId="{A3943491-CB22-48F8-9565-6D5E825FDDDB}" srcId="{E91625C2-22C8-4024-84C2-217903318220}" destId="{CD0F23B3-0714-402C-AC54-022B611CCCF0}" srcOrd="3" destOrd="0" parTransId="{972B9666-C62F-465D-A430-AFE75FD5034C}" sibTransId="{764A2D70-8539-4507-8CD2-1BF2E2D75197}"/>
    <dgm:cxn modelId="{3FEF6F95-504C-0941-86F5-FC53631B427B}" type="presOf" srcId="{57F29156-1FE2-41DD-9D0E-0C89FBD5D198}" destId="{7952811D-A72F-4EB9-B704-65F2DE43FD07}" srcOrd="0" destOrd="0" presId="urn:microsoft.com/office/officeart/2018/2/layout/IconVerticalSolidList"/>
    <dgm:cxn modelId="{B6F61E99-5554-7543-9855-7ED20644E628}" type="presOf" srcId="{3405B2D7-3598-4DE0-B6E8-7C62B7DA2840}" destId="{418A4510-3B79-488F-8A3B-E557FE9462FE}" srcOrd="0" destOrd="0" presId="urn:microsoft.com/office/officeart/2018/2/layout/IconVerticalSolidList"/>
    <dgm:cxn modelId="{F61C239C-75EB-D44F-A79C-C23A7E4C8238}" type="presOf" srcId="{CD0F23B3-0714-402C-AC54-022B611CCCF0}" destId="{8AC8CAA8-2FC1-4263-B981-2C7E5E182298}" srcOrd="0" destOrd="0" presId="urn:microsoft.com/office/officeart/2018/2/layout/IconVerticalSolidList"/>
    <dgm:cxn modelId="{467605A1-AA9C-4D43-83CF-825EFEE04981}" type="presOf" srcId="{38FC30E2-F471-46A0-825E-1F49FC5025E8}" destId="{61534C9D-1E6F-44B6-805A-1EF0D89C6A14}" srcOrd="0" destOrd="0" presId="urn:microsoft.com/office/officeart/2018/2/layout/IconVerticalSolidList"/>
    <dgm:cxn modelId="{FB64EEA4-1DAC-47AC-8315-8B6BA4FA450A}" srcId="{0166737E-D50B-46D0-99F5-1DC2BCA5E75B}" destId="{21F90F10-CF97-4C46-BD1F-6F336CD60C94}" srcOrd="0" destOrd="0" parTransId="{CA2F8D7F-C4F1-471F-843A-DF0036B8B659}" sibTransId="{10412B50-93A3-42D8-85BE-E457D5B22854}"/>
    <dgm:cxn modelId="{6294A8A7-1205-46A2-B884-62D45742EAD0}" srcId="{E91625C2-22C8-4024-84C2-217903318220}" destId="{AA8A2376-D7FB-47E3-91EE-21AC6A4D76E2}" srcOrd="4" destOrd="0" parTransId="{018E6DCE-CB2B-4061-9915-BB09F7E45455}" sibTransId="{FEA55F17-8CCE-4045-A363-6065CB13A603}"/>
    <dgm:cxn modelId="{837B0AB2-F9A7-A54D-89D8-CEEC0D8B3A2F}" type="presOf" srcId="{AF35F015-87CA-4F75-ACC5-EAA38DE38950}" destId="{33279869-766E-4BE3-B12B-2AF617452112}" srcOrd="0" destOrd="0" presId="urn:microsoft.com/office/officeart/2018/2/layout/IconVerticalSolidList"/>
    <dgm:cxn modelId="{EAC7B5B3-3CFA-8144-B129-19B987A9AE42}" type="presOf" srcId="{21F90F10-CF97-4C46-BD1F-6F336CD60C94}" destId="{154E890D-F2A8-4B45-9AC2-96A73684937F}" srcOrd="0" destOrd="0" presId="urn:microsoft.com/office/officeart/2018/2/layout/IconVerticalSolidList"/>
    <dgm:cxn modelId="{A59F89BA-0A65-4240-A15F-F43BEB293D2F}" srcId="{A065D8EC-C1CA-4B26-8975-EFAF37A03A44}" destId="{57F29156-1FE2-41DD-9D0E-0C89FBD5D198}" srcOrd="0" destOrd="0" parTransId="{6632C79E-B517-4B33-9A33-31E4B5CE8A3D}" sibTransId="{92F6A5D1-A271-45F0-BEEB-107F423BE9A3}"/>
    <dgm:cxn modelId="{47A34EF0-510D-7444-9B41-D0557B6276B5}" type="presOf" srcId="{E39141CF-5168-4A43-BAFB-783970C95132}" destId="{209486F4-1A47-4857-9E7D-52EE6BDF6FF0}" srcOrd="0" destOrd="0" presId="urn:microsoft.com/office/officeart/2018/2/layout/IconVerticalSolidList"/>
    <dgm:cxn modelId="{B31FD7F3-05AE-AB4C-892E-BC048D557C78}" type="presOf" srcId="{A065D8EC-C1CA-4B26-8975-EFAF37A03A44}" destId="{630ED363-3098-4442-BB3D-58BDE84C9C50}" srcOrd="0" destOrd="0" presId="urn:microsoft.com/office/officeart/2018/2/layout/IconVerticalSolidList"/>
    <dgm:cxn modelId="{07CABDFF-4836-4789-B8DB-186FE30151E6}" srcId="{CD0F23B3-0714-402C-AC54-022B611CCCF0}" destId="{9E2C0AB8-9EB5-468E-9110-B0462CB25860}" srcOrd="0" destOrd="0" parTransId="{8B3E8EAF-D8D1-4537-829C-D393B75E04B7}" sibTransId="{074AF7A7-4918-4842-9714-B371F3D160A0}"/>
    <dgm:cxn modelId="{407988AD-7A8B-E247-A60F-5BBA248CC18F}" type="presParOf" srcId="{85CE98FF-716A-430A-B040-FF30D4428903}" destId="{B238D910-D8DE-40AF-B05B-381B8C5A8C43}" srcOrd="0" destOrd="0" presId="urn:microsoft.com/office/officeart/2018/2/layout/IconVerticalSolidList"/>
    <dgm:cxn modelId="{F500BD41-F18E-E643-BD59-D94DFA711D63}" type="presParOf" srcId="{B238D910-D8DE-40AF-B05B-381B8C5A8C43}" destId="{16F1823B-4EBC-4358-8449-F996AE7E0652}" srcOrd="0" destOrd="0" presId="urn:microsoft.com/office/officeart/2018/2/layout/IconVerticalSolidList"/>
    <dgm:cxn modelId="{3E434660-114F-2A49-A93F-4E2385D0961A}" type="presParOf" srcId="{B238D910-D8DE-40AF-B05B-381B8C5A8C43}" destId="{70705740-3494-4D26-8A61-068DBB7D743B}" srcOrd="1" destOrd="0" presId="urn:microsoft.com/office/officeart/2018/2/layout/IconVerticalSolidList"/>
    <dgm:cxn modelId="{B77D0870-F718-124C-BE75-35641C3D572F}" type="presParOf" srcId="{B238D910-D8DE-40AF-B05B-381B8C5A8C43}" destId="{7F947F22-4040-4FD7-8431-3B24277C3DB2}" srcOrd="2" destOrd="0" presId="urn:microsoft.com/office/officeart/2018/2/layout/IconVerticalSolidList"/>
    <dgm:cxn modelId="{988F018B-52D9-2145-8753-C36B6D5C6061}" type="presParOf" srcId="{B238D910-D8DE-40AF-B05B-381B8C5A8C43}" destId="{630ED363-3098-4442-BB3D-58BDE84C9C50}" srcOrd="3" destOrd="0" presId="urn:microsoft.com/office/officeart/2018/2/layout/IconVerticalSolidList"/>
    <dgm:cxn modelId="{4462642A-C7B6-5A48-AEB9-70E6FFE45FA8}" type="presParOf" srcId="{B238D910-D8DE-40AF-B05B-381B8C5A8C43}" destId="{7952811D-A72F-4EB9-B704-65F2DE43FD07}" srcOrd="4" destOrd="0" presId="urn:microsoft.com/office/officeart/2018/2/layout/IconVerticalSolidList"/>
    <dgm:cxn modelId="{6C2817BF-9682-4A45-BEB1-1FDA8C80C7BB}" type="presParOf" srcId="{85CE98FF-716A-430A-B040-FF30D4428903}" destId="{DE6773D1-7579-4F9F-9710-3D1E6C97834A}" srcOrd="1" destOrd="0" presId="urn:microsoft.com/office/officeart/2018/2/layout/IconVerticalSolidList"/>
    <dgm:cxn modelId="{34A4B3F5-DF6B-0940-B3A7-C9A53EA91025}" type="presParOf" srcId="{85CE98FF-716A-430A-B040-FF30D4428903}" destId="{473C0EE8-70C9-4EEE-8023-D23DFD914548}" srcOrd="2" destOrd="0" presId="urn:microsoft.com/office/officeart/2018/2/layout/IconVerticalSolidList"/>
    <dgm:cxn modelId="{4BEC3E25-59BB-6C47-BFB7-D0D5EE1D0053}" type="presParOf" srcId="{473C0EE8-70C9-4EEE-8023-D23DFD914548}" destId="{AC3EC192-88FE-45C9-9FE3-FF7C268458F4}" srcOrd="0" destOrd="0" presId="urn:microsoft.com/office/officeart/2018/2/layout/IconVerticalSolidList"/>
    <dgm:cxn modelId="{47F7A8C3-3818-454A-A39C-D85452769707}" type="presParOf" srcId="{473C0EE8-70C9-4EEE-8023-D23DFD914548}" destId="{69E1201B-15D4-414F-85DF-B5B05DA42DBC}" srcOrd="1" destOrd="0" presId="urn:microsoft.com/office/officeart/2018/2/layout/IconVerticalSolidList"/>
    <dgm:cxn modelId="{2A97F2FC-80C4-BF40-8754-2D4D091F7C9A}" type="presParOf" srcId="{473C0EE8-70C9-4EEE-8023-D23DFD914548}" destId="{C3BD2A26-F903-41C0-B424-2807244B6D08}" srcOrd="2" destOrd="0" presId="urn:microsoft.com/office/officeart/2018/2/layout/IconVerticalSolidList"/>
    <dgm:cxn modelId="{0664E77B-9602-6447-B18C-D76B8BAFAD29}" type="presParOf" srcId="{473C0EE8-70C9-4EEE-8023-D23DFD914548}" destId="{209486F4-1A47-4857-9E7D-52EE6BDF6FF0}" srcOrd="3" destOrd="0" presId="urn:microsoft.com/office/officeart/2018/2/layout/IconVerticalSolidList"/>
    <dgm:cxn modelId="{9FC2B1C1-9F78-6143-B57C-CFE2C2A553F9}" type="presParOf" srcId="{473C0EE8-70C9-4EEE-8023-D23DFD914548}" destId="{BF6131BD-2582-4BCF-8EB6-E0AFE74D384B}" srcOrd="4" destOrd="0" presId="urn:microsoft.com/office/officeart/2018/2/layout/IconVerticalSolidList"/>
    <dgm:cxn modelId="{FE796E26-237C-9C47-BBA1-D51BD27F64F4}" type="presParOf" srcId="{85CE98FF-716A-430A-B040-FF30D4428903}" destId="{BB60D7D5-D1ED-4360-AD6C-6F25A3036729}" srcOrd="3" destOrd="0" presId="urn:microsoft.com/office/officeart/2018/2/layout/IconVerticalSolidList"/>
    <dgm:cxn modelId="{3D5A99EA-C54E-4547-8447-D85AF36E7B3E}" type="presParOf" srcId="{85CE98FF-716A-430A-B040-FF30D4428903}" destId="{B95DDDC9-27CB-4E2D-9618-54A8D84E79D9}" srcOrd="4" destOrd="0" presId="urn:microsoft.com/office/officeart/2018/2/layout/IconVerticalSolidList"/>
    <dgm:cxn modelId="{1F08DE3F-7E3E-1945-B7FA-EEAB58DA774D}" type="presParOf" srcId="{B95DDDC9-27CB-4E2D-9618-54A8D84E79D9}" destId="{8A526174-9D9D-46E1-8396-6C85951A9450}" srcOrd="0" destOrd="0" presId="urn:microsoft.com/office/officeart/2018/2/layout/IconVerticalSolidList"/>
    <dgm:cxn modelId="{C9F5E0C8-A0C3-7444-AD96-10FF9FC9DC25}" type="presParOf" srcId="{B95DDDC9-27CB-4E2D-9618-54A8D84E79D9}" destId="{B7FD511C-B2B4-4A80-9AB9-58051F145313}" srcOrd="1" destOrd="0" presId="urn:microsoft.com/office/officeart/2018/2/layout/IconVerticalSolidList"/>
    <dgm:cxn modelId="{81230A20-209C-EE41-AB77-0104BF2DBD34}" type="presParOf" srcId="{B95DDDC9-27CB-4E2D-9618-54A8D84E79D9}" destId="{C9E9DC00-AE16-47B3-BF63-5695763EE5FF}" srcOrd="2" destOrd="0" presId="urn:microsoft.com/office/officeart/2018/2/layout/IconVerticalSolidList"/>
    <dgm:cxn modelId="{F4E97142-B47A-F74C-A24A-38256045C9E1}" type="presParOf" srcId="{B95DDDC9-27CB-4E2D-9618-54A8D84E79D9}" destId="{C649D5EB-99E0-481F-958C-6863B8CD4EC2}" srcOrd="3" destOrd="0" presId="urn:microsoft.com/office/officeart/2018/2/layout/IconVerticalSolidList"/>
    <dgm:cxn modelId="{90D527DB-D43F-5A40-916F-53CB44FC35AE}" type="presParOf" srcId="{B95DDDC9-27CB-4E2D-9618-54A8D84E79D9}" destId="{154E890D-F2A8-4B45-9AC2-96A73684937F}" srcOrd="4" destOrd="0" presId="urn:microsoft.com/office/officeart/2018/2/layout/IconVerticalSolidList"/>
    <dgm:cxn modelId="{87EA0348-370F-CB47-B788-A665EC976FAD}" type="presParOf" srcId="{85CE98FF-716A-430A-B040-FF30D4428903}" destId="{3418D80B-0994-4D30-8535-773368AB2FBC}" srcOrd="5" destOrd="0" presId="urn:microsoft.com/office/officeart/2018/2/layout/IconVerticalSolidList"/>
    <dgm:cxn modelId="{CD196771-8BCA-964D-A515-CE85BE72DE97}" type="presParOf" srcId="{85CE98FF-716A-430A-B040-FF30D4428903}" destId="{5F67FAA8-AB79-48A7-8140-ADD9E4B6F6AA}" srcOrd="6" destOrd="0" presId="urn:microsoft.com/office/officeart/2018/2/layout/IconVerticalSolidList"/>
    <dgm:cxn modelId="{9EF6D28C-B50F-FD4F-A23E-B8AFD2E6B0FA}" type="presParOf" srcId="{5F67FAA8-AB79-48A7-8140-ADD9E4B6F6AA}" destId="{4DAB272D-BE6C-42D6-BC64-761B836AC99E}" srcOrd="0" destOrd="0" presId="urn:microsoft.com/office/officeart/2018/2/layout/IconVerticalSolidList"/>
    <dgm:cxn modelId="{EA6DDAF7-F0AC-1244-B0C1-1A795A469B20}" type="presParOf" srcId="{5F67FAA8-AB79-48A7-8140-ADD9E4B6F6AA}" destId="{C261A100-404B-4489-B4DC-80EAB5183540}" srcOrd="1" destOrd="0" presId="urn:microsoft.com/office/officeart/2018/2/layout/IconVerticalSolidList"/>
    <dgm:cxn modelId="{832EE418-7378-864C-9E38-C927EA493E6C}" type="presParOf" srcId="{5F67FAA8-AB79-48A7-8140-ADD9E4B6F6AA}" destId="{D8473118-3EF2-47BD-8772-DF5457EFBF11}" srcOrd="2" destOrd="0" presId="urn:microsoft.com/office/officeart/2018/2/layout/IconVerticalSolidList"/>
    <dgm:cxn modelId="{4C04FFC2-37D6-9B40-95BF-7360808B9938}" type="presParOf" srcId="{5F67FAA8-AB79-48A7-8140-ADD9E4B6F6AA}" destId="{8AC8CAA8-2FC1-4263-B981-2C7E5E182298}" srcOrd="3" destOrd="0" presId="urn:microsoft.com/office/officeart/2018/2/layout/IconVerticalSolidList"/>
    <dgm:cxn modelId="{16589315-ADB1-0E42-8A0D-9748FC808502}" type="presParOf" srcId="{5F67FAA8-AB79-48A7-8140-ADD9E4B6F6AA}" destId="{6782B9F3-FA43-4760-8C5B-B2550496BA7A}" srcOrd="4" destOrd="0" presId="urn:microsoft.com/office/officeart/2018/2/layout/IconVerticalSolidList"/>
    <dgm:cxn modelId="{70A8920F-61AE-EF4E-88F5-2C6D1E9EE689}" type="presParOf" srcId="{85CE98FF-716A-430A-B040-FF30D4428903}" destId="{D930AA0F-5F69-4C39-A568-3B1365360B3C}" srcOrd="7" destOrd="0" presId="urn:microsoft.com/office/officeart/2018/2/layout/IconVerticalSolidList"/>
    <dgm:cxn modelId="{D689C099-DC5A-5A45-90EC-B242BC6407A7}" type="presParOf" srcId="{85CE98FF-716A-430A-B040-FF30D4428903}" destId="{7BD76E56-8ED3-44E1-99ED-F44814B7882A}" srcOrd="8" destOrd="0" presId="urn:microsoft.com/office/officeart/2018/2/layout/IconVerticalSolidList"/>
    <dgm:cxn modelId="{6C0FC569-61B9-F545-AEE8-0C84FF0017FE}" type="presParOf" srcId="{7BD76E56-8ED3-44E1-99ED-F44814B7882A}" destId="{BB7F1EA5-08C3-4ECA-B55D-398BC5530EBB}" srcOrd="0" destOrd="0" presId="urn:microsoft.com/office/officeart/2018/2/layout/IconVerticalSolidList"/>
    <dgm:cxn modelId="{BE3D3B18-BEF8-BD4B-98D0-C6C92EE4DC92}" type="presParOf" srcId="{7BD76E56-8ED3-44E1-99ED-F44814B7882A}" destId="{8CB96971-5FE9-4282-B42C-860E4221BBF4}" srcOrd="1" destOrd="0" presId="urn:microsoft.com/office/officeart/2018/2/layout/IconVerticalSolidList"/>
    <dgm:cxn modelId="{0C699954-0765-5A4C-BE1D-13D5D45DA67D}" type="presParOf" srcId="{7BD76E56-8ED3-44E1-99ED-F44814B7882A}" destId="{66863B9B-D56A-42F1-A3AC-15B146657A16}" srcOrd="2" destOrd="0" presId="urn:microsoft.com/office/officeart/2018/2/layout/IconVerticalSolidList"/>
    <dgm:cxn modelId="{0952A75F-6FB7-B846-B262-92ABC52FB4EB}" type="presParOf" srcId="{7BD76E56-8ED3-44E1-99ED-F44814B7882A}" destId="{DDDDED70-68F7-4CDE-97B1-44941D3DE102}" srcOrd="3" destOrd="0" presId="urn:microsoft.com/office/officeart/2018/2/layout/IconVerticalSolidList"/>
    <dgm:cxn modelId="{CAAEC1CB-CB51-4443-BD41-7078045E1304}" type="presParOf" srcId="{7BD76E56-8ED3-44E1-99ED-F44814B7882A}" destId="{418A4510-3B79-488F-8A3B-E557FE9462FE}" srcOrd="4" destOrd="0" presId="urn:microsoft.com/office/officeart/2018/2/layout/IconVerticalSolidList"/>
    <dgm:cxn modelId="{08807B71-7CD0-574B-ABA2-D7B277E3FC0A}" type="presParOf" srcId="{85CE98FF-716A-430A-B040-FF30D4428903}" destId="{3847DC23-F4E9-495E-91D6-FDD8341B91A4}" srcOrd="9" destOrd="0" presId="urn:microsoft.com/office/officeart/2018/2/layout/IconVerticalSolidList"/>
    <dgm:cxn modelId="{C662B572-9281-124B-AAFE-CCAFEC4745F3}" type="presParOf" srcId="{85CE98FF-716A-430A-B040-FF30D4428903}" destId="{60509CC2-90BE-4A07-9559-77743821C4C4}" srcOrd="10" destOrd="0" presId="urn:microsoft.com/office/officeart/2018/2/layout/IconVerticalSolidList"/>
    <dgm:cxn modelId="{1870BA64-83A7-0446-9ADC-3BA3C046D4A4}" type="presParOf" srcId="{60509CC2-90BE-4A07-9559-77743821C4C4}" destId="{4A9F0FA6-2951-4D52-A0B0-EDBA94B7A82B}" srcOrd="0" destOrd="0" presId="urn:microsoft.com/office/officeart/2018/2/layout/IconVerticalSolidList"/>
    <dgm:cxn modelId="{D2757039-8899-AB4C-98EC-AD4813CB4C3D}" type="presParOf" srcId="{60509CC2-90BE-4A07-9559-77743821C4C4}" destId="{A2F06950-A2D5-4C98-B0BA-F4A6099126B9}" srcOrd="1" destOrd="0" presId="urn:microsoft.com/office/officeart/2018/2/layout/IconVerticalSolidList"/>
    <dgm:cxn modelId="{3C707030-B19F-8341-ADE6-E646795C2867}" type="presParOf" srcId="{60509CC2-90BE-4A07-9559-77743821C4C4}" destId="{775C06F3-3124-4A23-BA92-4EA9043DF8BE}" srcOrd="2" destOrd="0" presId="urn:microsoft.com/office/officeart/2018/2/layout/IconVerticalSolidList"/>
    <dgm:cxn modelId="{3116836B-C8AB-9045-8D67-EA83116ED21A}" type="presParOf" srcId="{60509CC2-90BE-4A07-9559-77743821C4C4}" destId="{33279869-766E-4BE3-B12B-2AF617452112}" srcOrd="3" destOrd="0" presId="urn:microsoft.com/office/officeart/2018/2/layout/IconVerticalSolidList"/>
    <dgm:cxn modelId="{A3BA52BE-5E5B-E647-9AF8-99D65F89D8D9}" type="presParOf" srcId="{60509CC2-90BE-4A07-9559-77743821C4C4}" destId="{61534C9D-1E6F-44B6-805A-1EF0D89C6A1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A068DB-5B6D-4CBF-A3C6-E8CF754DD6E1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CB407A22-5250-4F84-8BF6-26B8728AF14F}">
      <dgm:prSet/>
      <dgm:spPr/>
      <dgm:t>
        <a:bodyPr/>
        <a:lstStyle/>
        <a:p>
          <a:r>
            <a:rPr lang="en-US" b="1" i="0"/>
            <a:t>Frontend</a:t>
          </a:r>
          <a:endParaRPr lang="en-US"/>
        </a:p>
      </dgm:t>
    </dgm:pt>
    <dgm:pt modelId="{C23B5B12-7A24-4EBE-A4CB-6B2F2E338C43}" type="parTrans" cxnId="{9E9ADBAF-A0A4-448B-9630-DAA6C6117B98}">
      <dgm:prSet/>
      <dgm:spPr/>
      <dgm:t>
        <a:bodyPr/>
        <a:lstStyle/>
        <a:p>
          <a:endParaRPr lang="en-US"/>
        </a:p>
      </dgm:t>
    </dgm:pt>
    <dgm:pt modelId="{CD15A5AB-B0CD-4312-A405-1F5A37688679}" type="sibTrans" cxnId="{9E9ADBAF-A0A4-448B-9630-DAA6C6117B98}">
      <dgm:prSet/>
      <dgm:spPr/>
      <dgm:t>
        <a:bodyPr/>
        <a:lstStyle/>
        <a:p>
          <a:endParaRPr lang="en-US"/>
        </a:p>
      </dgm:t>
    </dgm:pt>
    <dgm:pt modelId="{F299159B-5929-410A-A4C1-455C9A0BC48D}">
      <dgm:prSet/>
      <dgm:spPr/>
      <dgm:t>
        <a:bodyPr/>
        <a:lstStyle/>
        <a:p>
          <a:r>
            <a:rPr lang="en-US" b="0" i="0"/>
            <a:t>React.js, Ant Design, and Next.js.</a:t>
          </a:r>
          <a:endParaRPr lang="en-US"/>
        </a:p>
      </dgm:t>
    </dgm:pt>
    <dgm:pt modelId="{2D051BD7-8F0E-41F1-A69E-7AB9EA8FD687}" type="parTrans" cxnId="{7FC5CFDC-260B-48CE-8A0C-562A980E16C6}">
      <dgm:prSet/>
      <dgm:spPr/>
      <dgm:t>
        <a:bodyPr/>
        <a:lstStyle/>
        <a:p>
          <a:endParaRPr lang="en-US"/>
        </a:p>
      </dgm:t>
    </dgm:pt>
    <dgm:pt modelId="{04F4B1C8-4582-4038-A9BB-76E5ABFA7E79}" type="sibTrans" cxnId="{7FC5CFDC-260B-48CE-8A0C-562A980E16C6}">
      <dgm:prSet/>
      <dgm:spPr/>
      <dgm:t>
        <a:bodyPr/>
        <a:lstStyle/>
        <a:p>
          <a:endParaRPr lang="en-US"/>
        </a:p>
      </dgm:t>
    </dgm:pt>
    <dgm:pt modelId="{9D60D159-8D3D-4A08-BC58-201FB67F4B0B}">
      <dgm:prSet/>
      <dgm:spPr/>
      <dgm:t>
        <a:bodyPr/>
        <a:lstStyle/>
        <a:p>
          <a:r>
            <a:rPr lang="en-US" b="0" i="0"/>
            <a:t>Zustand and styled-components for state management.</a:t>
          </a:r>
          <a:endParaRPr lang="en-US"/>
        </a:p>
      </dgm:t>
    </dgm:pt>
    <dgm:pt modelId="{D45C64F9-CBA6-44ED-A9E2-1E68A9EFA345}" type="parTrans" cxnId="{33720F97-D04F-499F-AC41-0EC50BB895BD}">
      <dgm:prSet/>
      <dgm:spPr/>
      <dgm:t>
        <a:bodyPr/>
        <a:lstStyle/>
        <a:p>
          <a:endParaRPr lang="en-US"/>
        </a:p>
      </dgm:t>
    </dgm:pt>
    <dgm:pt modelId="{FBAB6877-E8A0-468A-AC48-10A669697E77}" type="sibTrans" cxnId="{33720F97-D04F-499F-AC41-0EC50BB895BD}">
      <dgm:prSet/>
      <dgm:spPr/>
      <dgm:t>
        <a:bodyPr/>
        <a:lstStyle/>
        <a:p>
          <a:endParaRPr lang="en-US"/>
        </a:p>
      </dgm:t>
    </dgm:pt>
    <dgm:pt modelId="{AA6A13C4-389B-4D1B-8F8A-502A7188CDFA}">
      <dgm:prSet/>
      <dgm:spPr/>
      <dgm:t>
        <a:bodyPr/>
        <a:lstStyle/>
        <a:p>
          <a:r>
            <a:rPr lang="en-US" b="1" i="0"/>
            <a:t>Backend</a:t>
          </a:r>
          <a:endParaRPr lang="en-US"/>
        </a:p>
      </dgm:t>
    </dgm:pt>
    <dgm:pt modelId="{9EFAF8A1-FAE6-4D2D-90C2-D2960724144A}" type="parTrans" cxnId="{C58C592D-3B53-4DEC-9BEF-F42CE8FBCE0E}">
      <dgm:prSet/>
      <dgm:spPr/>
      <dgm:t>
        <a:bodyPr/>
        <a:lstStyle/>
        <a:p>
          <a:endParaRPr lang="en-US"/>
        </a:p>
      </dgm:t>
    </dgm:pt>
    <dgm:pt modelId="{C02E6264-D431-478E-B61D-A2BA99B24ECD}" type="sibTrans" cxnId="{C58C592D-3B53-4DEC-9BEF-F42CE8FBCE0E}">
      <dgm:prSet/>
      <dgm:spPr/>
      <dgm:t>
        <a:bodyPr/>
        <a:lstStyle/>
        <a:p>
          <a:endParaRPr lang="en-US"/>
        </a:p>
      </dgm:t>
    </dgm:pt>
    <dgm:pt modelId="{FD8B2C31-F393-4A0F-8B37-337EF2D6048A}">
      <dgm:prSet/>
      <dgm:spPr/>
      <dgm:t>
        <a:bodyPr/>
        <a:lstStyle/>
        <a:p>
          <a:r>
            <a:rPr lang="en-US" b="0" i="0"/>
            <a:t>Django for API endpoints.</a:t>
          </a:r>
          <a:endParaRPr lang="en-US"/>
        </a:p>
      </dgm:t>
    </dgm:pt>
    <dgm:pt modelId="{1DDB380A-3CF3-46D3-B122-888A65EFB075}" type="parTrans" cxnId="{0EB8F245-321A-4E32-A12D-AE72FD9BCD15}">
      <dgm:prSet/>
      <dgm:spPr/>
      <dgm:t>
        <a:bodyPr/>
        <a:lstStyle/>
        <a:p>
          <a:endParaRPr lang="en-US"/>
        </a:p>
      </dgm:t>
    </dgm:pt>
    <dgm:pt modelId="{D03EE0AF-0229-41EC-992D-8F9AB0C61519}" type="sibTrans" cxnId="{0EB8F245-321A-4E32-A12D-AE72FD9BCD15}">
      <dgm:prSet/>
      <dgm:spPr/>
      <dgm:t>
        <a:bodyPr/>
        <a:lstStyle/>
        <a:p>
          <a:endParaRPr lang="en-US"/>
        </a:p>
      </dgm:t>
    </dgm:pt>
    <dgm:pt modelId="{401C74D7-A30E-437B-A43E-44890AA7BC7A}">
      <dgm:prSet/>
      <dgm:spPr/>
      <dgm:t>
        <a:bodyPr/>
        <a:lstStyle/>
        <a:p>
          <a:r>
            <a:rPr lang="en-US" b="1" i="0"/>
            <a:t>AWS Services</a:t>
          </a:r>
          <a:endParaRPr lang="en-US"/>
        </a:p>
      </dgm:t>
    </dgm:pt>
    <dgm:pt modelId="{4AC413EF-8E63-4880-B2AF-72568B3ED917}" type="parTrans" cxnId="{587AB97C-FC71-41C9-97D3-EE225D660C17}">
      <dgm:prSet/>
      <dgm:spPr/>
      <dgm:t>
        <a:bodyPr/>
        <a:lstStyle/>
        <a:p>
          <a:endParaRPr lang="en-US"/>
        </a:p>
      </dgm:t>
    </dgm:pt>
    <dgm:pt modelId="{F6B1D4F9-EEB8-4AA1-B19C-6AFEA349C72E}" type="sibTrans" cxnId="{587AB97C-FC71-41C9-97D3-EE225D660C17}">
      <dgm:prSet/>
      <dgm:spPr/>
      <dgm:t>
        <a:bodyPr/>
        <a:lstStyle/>
        <a:p>
          <a:endParaRPr lang="en-US"/>
        </a:p>
      </dgm:t>
    </dgm:pt>
    <dgm:pt modelId="{7889D176-BAC7-4D17-ADBA-5A88C994C0AC}">
      <dgm:prSet/>
      <dgm:spPr/>
      <dgm:t>
        <a:bodyPr/>
        <a:lstStyle/>
        <a:p>
          <a:r>
            <a:rPr lang="en-US" b="0" i="0"/>
            <a:t>Transcribe, Comprehend, Lambda, S3, and RDS.</a:t>
          </a:r>
          <a:endParaRPr lang="en-US"/>
        </a:p>
      </dgm:t>
    </dgm:pt>
    <dgm:pt modelId="{884A2992-3765-494E-A649-5D5EDA3A5D76}" type="parTrans" cxnId="{038B4BB8-898C-4A04-A49E-D4AF13530D7B}">
      <dgm:prSet/>
      <dgm:spPr/>
      <dgm:t>
        <a:bodyPr/>
        <a:lstStyle/>
        <a:p>
          <a:endParaRPr lang="en-US"/>
        </a:p>
      </dgm:t>
    </dgm:pt>
    <dgm:pt modelId="{1816DCFA-1E3D-47A4-A615-AB2AA9984B46}" type="sibTrans" cxnId="{038B4BB8-898C-4A04-A49E-D4AF13530D7B}">
      <dgm:prSet/>
      <dgm:spPr/>
      <dgm:t>
        <a:bodyPr/>
        <a:lstStyle/>
        <a:p>
          <a:endParaRPr lang="en-US"/>
        </a:p>
      </dgm:t>
    </dgm:pt>
    <dgm:pt modelId="{2608E970-5E9A-4D27-AA98-18F0B6D8D368}">
      <dgm:prSet/>
      <dgm:spPr/>
      <dgm:t>
        <a:bodyPr/>
        <a:lstStyle/>
        <a:p>
          <a:r>
            <a:rPr lang="en-US" b="1" i="0"/>
            <a:t>Real-time Updates</a:t>
          </a:r>
          <a:endParaRPr lang="en-US"/>
        </a:p>
      </dgm:t>
    </dgm:pt>
    <dgm:pt modelId="{727C9B01-B335-4CAA-8A37-A9CCE044DA78}" type="parTrans" cxnId="{260E0E29-2049-4BA5-B6EE-43EC0D380F73}">
      <dgm:prSet/>
      <dgm:spPr/>
      <dgm:t>
        <a:bodyPr/>
        <a:lstStyle/>
        <a:p>
          <a:endParaRPr lang="en-US"/>
        </a:p>
      </dgm:t>
    </dgm:pt>
    <dgm:pt modelId="{AD71E9A1-8DFD-47E1-937E-D813F1E7E691}" type="sibTrans" cxnId="{260E0E29-2049-4BA5-B6EE-43EC0D380F73}">
      <dgm:prSet/>
      <dgm:spPr/>
      <dgm:t>
        <a:bodyPr/>
        <a:lstStyle/>
        <a:p>
          <a:endParaRPr lang="en-US"/>
        </a:p>
      </dgm:t>
    </dgm:pt>
    <dgm:pt modelId="{8F5D467E-6797-4043-A98A-68FBD2720AB2}">
      <dgm:prSet/>
      <dgm:spPr/>
      <dgm:t>
        <a:bodyPr/>
        <a:lstStyle/>
        <a:p>
          <a:r>
            <a:rPr lang="en-US" b="0" i="0"/>
            <a:t>WebSocket communication integrated into Next.js.</a:t>
          </a:r>
          <a:endParaRPr lang="en-US"/>
        </a:p>
      </dgm:t>
    </dgm:pt>
    <dgm:pt modelId="{BB80B2EE-6E5A-4596-BEB2-5AFB2E1F0364}" type="parTrans" cxnId="{7C3B295E-0ACD-431A-872F-15746A2A94F3}">
      <dgm:prSet/>
      <dgm:spPr/>
      <dgm:t>
        <a:bodyPr/>
        <a:lstStyle/>
        <a:p>
          <a:endParaRPr lang="en-US"/>
        </a:p>
      </dgm:t>
    </dgm:pt>
    <dgm:pt modelId="{C7482079-8991-4E05-B93C-710D79E4621F}" type="sibTrans" cxnId="{7C3B295E-0ACD-431A-872F-15746A2A94F3}">
      <dgm:prSet/>
      <dgm:spPr/>
      <dgm:t>
        <a:bodyPr/>
        <a:lstStyle/>
        <a:p>
          <a:endParaRPr lang="en-US"/>
        </a:p>
      </dgm:t>
    </dgm:pt>
    <dgm:pt modelId="{AAC2317A-4FEC-462B-A9AB-4520FE054205}">
      <dgm:prSet/>
      <dgm:spPr/>
      <dgm:t>
        <a:bodyPr/>
        <a:lstStyle/>
        <a:p>
          <a:r>
            <a:rPr lang="en-US" b="1" i="0"/>
            <a:t>Cost Management</a:t>
          </a:r>
          <a:endParaRPr lang="en-US"/>
        </a:p>
      </dgm:t>
    </dgm:pt>
    <dgm:pt modelId="{1129C90C-5A6B-45A2-8554-7276A83B801F}" type="parTrans" cxnId="{B3B987BC-272C-4FAF-BEC2-1D701879C4E1}">
      <dgm:prSet/>
      <dgm:spPr/>
      <dgm:t>
        <a:bodyPr/>
        <a:lstStyle/>
        <a:p>
          <a:endParaRPr lang="en-US"/>
        </a:p>
      </dgm:t>
    </dgm:pt>
    <dgm:pt modelId="{1CE6B318-80CC-4B64-BA4B-BE28FEE3D4F3}" type="sibTrans" cxnId="{B3B987BC-272C-4FAF-BEC2-1D701879C4E1}">
      <dgm:prSet/>
      <dgm:spPr/>
      <dgm:t>
        <a:bodyPr/>
        <a:lstStyle/>
        <a:p>
          <a:endParaRPr lang="en-US"/>
        </a:p>
      </dgm:t>
    </dgm:pt>
    <dgm:pt modelId="{44B4265E-DC4E-47BD-97C0-9EB60B649FB1}">
      <dgm:prSet/>
      <dgm:spPr/>
      <dgm:t>
        <a:bodyPr/>
        <a:lstStyle/>
        <a:p>
          <a:r>
            <a:rPr lang="en-US" b="0" i="0"/>
            <a:t>AWS Cost Explorer insights for cost optimization.</a:t>
          </a:r>
          <a:endParaRPr lang="en-US"/>
        </a:p>
      </dgm:t>
    </dgm:pt>
    <dgm:pt modelId="{38FAD7ED-7361-4FD4-891B-5F5976E5368D}" type="parTrans" cxnId="{4BAD4CAA-24D6-42D4-ABB3-3DBE55BE7865}">
      <dgm:prSet/>
      <dgm:spPr/>
      <dgm:t>
        <a:bodyPr/>
        <a:lstStyle/>
        <a:p>
          <a:endParaRPr lang="en-US"/>
        </a:p>
      </dgm:t>
    </dgm:pt>
    <dgm:pt modelId="{8B1A0BE1-5750-44B3-92C6-578085EC7E3B}" type="sibTrans" cxnId="{4BAD4CAA-24D6-42D4-ABB3-3DBE55BE7865}">
      <dgm:prSet/>
      <dgm:spPr/>
      <dgm:t>
        <a:bodyPr/>
        <a:lstStyle/>
        <a:p>
          <a:endParaRPr lang="en-US"/>
        </a:p>
      </dgm:t>
    </dgm:pt>
    <dgm:pt modelId="{269B3846-579A-7B42-A078-9AD370801799}" type="pres">
      <dgm:prSet presAssocID="{C5A068DB-5B6D-4CBF-A3C6-E8CF754DD6E1}" presName="Name0" presStyleCnt="0">
        <dgm:presLayoutVars>
          <dgm:dir/>
          <dgm:animLvl val="lvl"/>
          <dgm:resizeHandles val="exact"/>
        </dgm:presLayoutVars>
      </dgm:prSet>
      <dgm:spPr/>
    </dgm:pt>
    <dgm:pt modelId="{E5018B3B-47A6-8047-8A6C-2E0F06067491}" type="pres">
      <dgm:prSet presAssocID="{CB407A22-5250-4F84-8BF6-26B8728AF14F}" presName="linNode" presStyleCnt="0"/>
      <dgm:spPr/>
    </dgm:pt>
    <dgm:pt modelId="{367C6139-EC59-6C47-AD1C-201A1CDBE9FD}" type="pres">
      <dgm:prSet presAssocID="{CB407A22-5250-4F84-8BF6-26B8728AF14F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2D4109E8-F066-DD4A-B064-DAA111DDC291}" type="pres">
      <dgm:prSet presAssocID="{CB407A22-5250-4F84-8BF6-26B8728AF14F}" presName="descendantText" presStyleLbl="alignAccFollowNode1" presStyleIdx="0" presStyleCnt="5">
        <dgm:presLayoutVars>
          <dgm:bulletEnabled val="1"/>
        </dgm:presLayoutVars>
      </dgm:prSet>
      <dgm:spPr/>
    </dgm:pt>
    <dgm:pt modelId="{A064FB56-C76D-1544-A167-6C98B30C74C3}" type="pres">
      <dgm:prSet presAssocID="{CD15A5AB-B0CD-4312-A405-1F5A37688679}" presName="sp" presStyleCnt="0"/>
      <dgm:spPr/>
    </dgm:pt>
    <dgm:pt modelId="{041762B7-275E-244B-8D73-872F17C8F00B}" type="pres">
      <dgm:prSet presAssocID="{AA6A13C4-389B-4D1B-8F8A-502A7188CDFA}" presName="linNode" presStyleCnt="0"/>
      <dgm:spPr/>
    </dgm:pt>
    <dgm:pt modelId="{D08BB4E7-77CC-3C47-9F0F-8A5620D57396}" type="pres">
      <dgm:prSet presAssocID="{AA6A13C4-389B-4D1B-8F8A-502A7188CDF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474746B-DED6-FE4A-95FA-F114A8C2A74D}" type="pres">
      <dgm:prSet presAssocID="{AA6A13C4-389B-4D1B-8F8A-502A7188CDFA}" presName="descendantText" presStyleLbl="alignAccFollowNode1" presStyleIdx="1" presStyleCnt="5">
        <dgm:presLayoutVars>
          <dgm:bulletEnabled val="1"/>
        </dgm:presLayoutVars>
      </dgm:prSet>
      <dgm:spPr/>
    </dgm:pt>
    <dgm:pt modelId="{759F911C-C706-5B4F-B39C-1EDFE7AE687D}" type="pres">
      <dgm:prSet presAssocID="{C02E6264-D431-478E-B61D-A2BA99B24ECD}" presName="sp" presStyleCnt="0"/>
      <dgm:spPr/>
    </dgm:pt>
    <dgm:pt modelId="{F8088AEC-5C0F-574B-9321-45416882E072}" type="pres">
      <dgm:prSet presAssocID="{401C74D7-A30E-437B-A43E-44890AA7BC7A}" presName="linNode" presStyleCnt="0"/>
      <dgm:spPr/>
    </dgm:pt>
    <dgm:pt modelId="{6FE77C19-9421-A94A-9FB6-57DEF9F9961B}" type="pres">
      <dgm:prSet presAssocID="{401C74D7-A30E-437B-A43E-44890AA7BC7A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66D597B-97F4-7E42-BF0C-67407DA2EBA9}" type="pres">
      <dgm:prSet presAssocID="{401C74D7-A30E-437B-A43E-44890AA7BC7A}" presName="descendantText" presStyleLbl="alignAccFollowNode1" presStyleIdx="2" presStyleCnt="5">
        <dgm:presLayoutVars>
          <dgm:bulletEnabled val="1"/>
        </dgm:presLayoutVars>
      </dgm:prSet>
      <dgm:spPr/>
    </dgm:pt>
    <dgm:pt modelId="{BA97CEEA-2A37-7443-AD88-2AE27367734C}" type="pres">
      <dgm:prSet presAssocID="{F6B1D4F9-EEB8-4AA1-B19C-6AFEA349C72E}" presName="sp" presStyleCnt="0"/>
      <dgm:spPr/>
    </dgm:pt>
    <dgm:pt modelId="{EFBF7648-3461-5C40-AFCA-1FC84BA33A4B}" type="pres">
      <dgm:prSet presAssocID="{2608E970-5E9A-4D27-AA98-18F0B6D8D368}" presName="linNode" presStyleCnt="0"/>
      <dgm:spPr/>
    </dgm:pt>
    <dgm:pt modelId="{214E4E6C-F052-E741-8F8D-A41BAA0C93BD}" type="pres">
      <dgm:prSet presAssocID="{2608E970-5E9A-4D27-AA98-18F0B6D8D36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9320E14-ABCE-4F4F-B3C8-413EFD7D91EC}" type="pres">
      <dgm:prSet presAssocID="{2608E970-5E9A-4D27-AA98-18F0B6D8D368}" presName="descendantText" presStyleLbl="alignAccFollowNode1" presStyleIdx="3" presStyleCnt="5">
        <dgm:presLayoutVars>
          <dgm:bulletEnabled val="1"/>
        </dgm:presLayoutVars>
      </dgm:prSet>
      <dgm:spPr/>
    </dgm:pt>
    <dgm:pt modelId="{92EEAAA9-07E6-DD48-8D8E-AD31127718E7}" type="pres">
      <dgm:prSet presAssocID="{AD71E9A1-8DFD-47E1-937E-D813F1E7E691}" presName="sp" presStyleCnt="0"/>
      <dgm:spPr/>
    </dgm:pt>
    <dgm:pt modelId="{5D6C6C0D-F209-F24D-B14F-9FC827C1D555}" type="pres">
      <dgm:prSet presAssocID="{AAC2317A-4FEC-462B-A9AB-4520FE054205}" presName="linNode" presStyleCnt="0"/>
      <dgm:spPr/>
    </dgm:pt>
    <dgm:pt modelId="{8BB222A9-B701-5E40-BE9B-AF56EB61C607}" type="pres">
      <dgm:prSet presAssocID="{AAC2317A-4FEC-462B-A9AB-4520FE05420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F8A6A997-6ED0-804F-9E8D-69B9ABA8D961}" type="pres">
      <dgm:prSet presAssocID="{AAC2317A-4FEC-462B-A9AB-4520FE05420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B8ACD0F-A83D-BC4A-BB57-DA9BA4B81CFB}" type="presOf" srcId="{2608E970-5E9A-4D27-AA98-18F0B6D8D368}" destId="{214E4E6C-F052-E741-8F8D-A41BAA0C93BD}" srcOrd="0" destOrd="0" presId="urn:microsoft.com/office/officeart/2005/8/layout/vList5"/>
    <dgm:cxn modelId="{8C625311-3D07-DC4B-8B93-2B1D723961B8}" type="presOf" srcId="{8F5D467E-6797-4043-A98A-68FBD2720AB2}" destId="{89320E14-ABCE-4F4F-B3C8-413EFD7D91EC}" srcOrd="0" destOrd="0" presId="urn:microsoft.com/office/officeart/2005/8/layout/vList5"/>
    <dgm:cxn modelId="{260E0E29-2049-4BA5-B6EE-43EC0D380F73}" srcId="{C5A068DB-5B6D-4CBF-A3C6-E8CF754DD6E1}" destId="{2608E970-5E9A-4D27-AA98-18F0B6D8D368}" srcOrd="3" destOrd="0" parTransId="{727C9B01-B335-4CAA-8A37-A9CCE044DA78}" sibTransId="{AD71E9A1-8DFD-47E1-937E-D813F1E7E691}"/>
    <dgm:cxn modelId="{C17AAB2B-EEC4-074F-82E1-61C2F0DA4111}" type="presOf" srcId="{FD8B2C31-F393-4A0F-8B37-337EF2D6048A}" destId="{D474746B-DED6-FE4A-95FA-F114A8C2A74D}" srcOrd="0" destOrd="0" presId="urn:microsoft.com/office/officeart/2005/8/layout/vList5"/>
    <dgm:cxn modelId="{C58C592D-3B53-4DEC-9BEF-F42CE8FBCE0E}" srcId="{C5A068DB-5B6D-4CBF-A3C6-E8CF754DD6E1}" destId="{AA6A13C4-389B-4D1B-8F8A-502A7188CDFA}" srcOrd="1" destOrd="0" parTransId="{9EFAF8A1-FAE6-4D2D-90C2-D2960724144A}" sibTransId="{C02E6264-D431-478E-B61D-A2BA99B24ECD}"/>
    <dgm:cxn modelId="{CF41702E-549D-0848-9CF5-D383452C3D35}" type="presOf" srcId="{C5A068DB-5B6D-4CBF-A3C6-E8CF754DD6E1}" destId="{269B3846-579A-7B42-A078-9AD370801799}" srcOrd="0" destOrd="0" presId="urn:microsoft.com/office/officeart/2005/8/layout/vList5"/>
    <dgm:cxn modelId="{4969EE32-D6EF-164D-85E4-1B4FF6E9D18B}" type="presOf" srcId="{AA6A13C4-389B-4D1B-8F8A-502A7188CDFA}" destId="{D08BB4E7-77CC-3C47-9F0F-8A5620D57396}" srcOrd="0" destOrd="0" presId="urn:microsoft.com/office/officeart/2005/8/layout/vList5"/>
    <dgm:cxn modelId="{6D102C3A-003B-4449-8101-5011A336AE1E}" type="presOf" srcId="{F299159B-5929-410A-A4C1-455C9A0BC48D}" destId="{2D4109E8-F066-DD4A-B064-DAA111DDC291}" srcOrd="0" destOrd="0" presId="urn:microsoft.com/office/officeart/2005/8/layout/vList5"/>
    <dgm:cxn modelId="{0EB8F245-321A-4E32-A12D-AE72FD9BCD15}" srcId="{AA6A13C4-389B-4D1B-8F8A-502A7188CDFA}" destId="{FD8B2C31-F393-4A0F-8B37-337EF2D6048A}" srcOrd="0" destOrd="0" parTransId="{1DDB380A-3CF3-46D3-B122-888A65EFB075}" sibTransId="{D03EE0AF-0229-41EC-992D-8F9AB0C61519}"/>
    <dgm:cxn modelId="{E12C4D48-CC25-4844-9E64-995062033539}" type="presOf" srcId="{AAC2317A-4FEC-462B-A9AB-4520FE054205}" destId="{8BB222A9-B701-5E40-BE9B-AF56EB61C607}" srcOrd="0" destOrd="0" presId="urn:microsoft.com/office/officeart/2005/8/layout/vList5"/>
    <dgm:cxn modelId="{7290065A-972C-D645-88F6-4BBB602B908C}" type="presOf" srcId="{9D60D159-8D3D-4A08-BC58-201FB67F4B0B}" destId="{2D4109E8-F066-DD4A-B064-DAA111DDC291}" srcOrd="0" destOrd="1" presId="urn:microsoft.com/office/officeart/2005/8/layout/vList5"/>
    <dgm:cxn modelId="{7C3B295E-0ACD-431A-872F-15746A2A94F3}" srcId="{2608E970-5E9A-4D27-AA98-18F0B6D8D368}" destId="{8F5D467E-6797-4043-A98A-68FBD2720AB2}" srcOrd="0" destOrd="0" parTransId="{BB80B2EE-6E5A-4596-BEB2-5AFB2E1F0364}" sibTransId="{C7482079-8991-4E05-B93C-710D79E4621F}"/>
    <dgm:cxn modelId="{29241679-ED1D-B042-8B93-2B46F9684F2F}" type="presOf" srcId="{401C74D7-A30E-437B-A43E-44890AA7BC7A}" destId="{6FE77C19-9421-A94A-9FB6-57DEF9F9961B}" srcOrd="0" destOrd="0" presId="urn:microsoft.com/office/officeart/2005/8/layout/vList5"/>
    <dgm:cxn modelId="{587AB97C-FC71-41C9-97D3-EE225D660C17}" srcId="{C5A068DB-5B6D-4CBF-A3C6-E8CF754DD6E1}" destId="{401C74D7-A30E-437B-A43E-44890AA7BC7A}" srcOrd="2" destOrd="0" parTransId="{4AC413EF-8E63-4880-B2AF-72568B3ED917}" sibTransId="{F6B1D4F9-EEB8-4AA1-B19C-6AFEA349C72E}"/>
    <dgm:cxn modelId="{1166428D-AE39-7C42-974C-A17576207BA2}" type="presOf" srcId="{44B4265E-DC4E-47BD-97C0-9EB60B649FB1}" destId="{F8A6A997-6ED0-804F-9E8D-69B9ABA8D961}" srcOrd="0" destOrd="0" presId="urn:microsoft.com/office/officeart/2005/8/layout/vList5"/>
    <dgm:cxn modelId="{33720F97-D04F-499F-AC41-0EC50BB895BD}" srcId="{CB407A22-5250-4F84-8BF6-26B8728AF14F}" destId="{9D60D159-8D3D-4A08-BC58-201FB67F4B0B}" srcOrd="1" destOrd="0" parTransId="{D45C64F9-CBA6-44ED-A9E2-1E68A9EFA345}" sibTransId="{FBAB6877-E8A0-468A-AC48-10A669697E77}"/>
    <dgm:cxn modelId="{4BAD4CAA-24D6-42D4-ABB3-3DBE55BE7865}" srcId="{AAC2317A-4FEC-462B-A9AB-4520FE054205}" destId="{44B4265E-DC4E-47BD-97C0-9EB60B649FB1}" srcOrd="0" destOrd="0" parTransId="{38FAD7ED-7361-4FD4-891B-5F5976E5368D}" sibTransId="{8B1A0BE1-5750-44B3-92C6-578085EC7E3B}"/>
    <dgm:cxn modelId="{9E9ADBAF-A0A4-448B-9630-DAA6C6117B98}" srcId="{C5A068DB-5B6D-4CBF-A3C6-E8CF754DD6E1}" destId="{CB407A22-5250-4F84-8BF6-26B8728AF14F}" srcOrd="0" destOrd="0" parTransId="{C23B5B12-7A24-4EBE-A4CB-6B2F2E338C43}" sibTransId="{CD15A5AB-B0CD-4312-A405-1F5A37688679}"/>
    <dgm:cxn modelId="{038B4BB8-898C-4A04-A49E-D4AF13530D7B}" srcId="{401C74D7-A30E-437B-A43E-44890AA7BC7A}" destId="{7889D176-BAC7-4D17-ADBA-5A88C994C0AC}" srcOrd="0" destOrd="0" parTransId="{884A2992-3765-494E-A649-5D5EDA3A5D76}" sibTransId="{1816DCFA-1E3D-47A4-A615-AB2AA9984B46}"/>
    <dgm:cxn modelId="{B3B987BC-272C-4FAF-BEC2-1D701879C4E1}" srcId="{C5A068DB-5B6D-4CBF-A3C6-E8CF754DD6E1}" destId="{AAC2317A-4FEC-462B-A9AB-4520FE054205}" srcOrd="4" destOrd="0" parTransId="{1129C90C-5A6B-45A2-8554-7276A83B801F}" sibTransId="{1CE6B318-80CC-4B64-BA4B-BE28FEE3D4F3}"/>
    <dgm:cxn modelId="{74A1B4CE-C632-384D-9DB9-F750B565889E}" type="presOf" srcId="{CB407A22-5250-4F84-8BF6-26B8728AF14F}" destId="{367C6139-EC59-6C47-AD1C-201A1CDBE9FD}" srcOrd="0" destOrd="0" presId="urn:microsoft.com/office/officeart/2005/8/layout/vList5"/>
    <dgm:cxn modelId="{6AE69FD9-883C-BE49-90BF-ACD67F83EEC1}" type="presOf" srcId="{7889D176-BAC7-4D17-ADBA-5A88C994C0AC}" destId="{D66D597B-97F4-7E42-BF0C-67407DA2EBA9}" srcOrd="0" destOrd="0" presId="urn:microsoft.com/office/officeart/2005/8/layout/vList5"/>
    <dgm:cxn modelId="{7FC5CFDC-260B-48CE-8A0C-562A980E16C6}" srcId="{CB407A22-5250-4F84-8BF6-26B8728AF14F}" destId="{F299159B-5929-410A-A4C1-455C9A0BC48D}" srcOrd="0" destOrd="0" parTransId="{2D051BD7-8F0E-41F1-A69E-7AB9EA8FD687}" sibTransId="{04F4B1C8-4582-4038-A9BB-76E5ABFA7E79}"/>
    <dgm:cxn modelId="{02D6BB95-5EC6-5E41-B457-0D3BD1208FDD}" type="presParOf" srcId="{269B3846-579A-7B42-A078-9AD370801799}" destId="{E5018B3B-47A6-8047-8A6C-2E0F06067491}" srcOrd="0" destOrd="0" presId="urn:microsoft.com/office/officeart/2005/8/layout/vList5"/>
    <dgm:cxn modelId="{70069F38-6BC3-394E-8636-E96C71A6188F}" type="presParOf" srcId="{E5018B3B-47A6-8047-8A6C-2E0F06067491}" destId="{367C6139-EC59-6C47-AD1C-201A1CDBE9FD}" srcOrd="0" destOrd="0" presId="urn:microsoft.com/office/officeart/2005/8/layout/vList5"/>
    <dgm:cxn modelId="{EF32FCCF-B740-EE42-9974-585E7B07F54B}" type="presParOf" srcId="{E5018B3B-47A6-8047-8A6C-2E0F06067491}" destId="{2D4109E8-F066-DD4A-B064-DAA111DDC291}" srcOrd="1" destOrd="0" presId="urn:microsoft.com/office/officeart/2005/8/layout/vList5"/>
    <dgm:cxn modelId="{8D2395F2-41ED-F84E-963F-44053C311178}" type="presParOf" srcId="{269B3846-579A-7B42-A078-9AD370801799}" destId="{A064FB56-C76D-1544-A167-6C98B30C74C3}" srcOrd="1" destOrd="0" presId="urn:microsoft.com/office/officeart/2005/8/layout/vList5"/>
    <dgm:cxn modelId="{0E8BB4BD-0CA8-704A-94C9-CA86BA1C717A}" type="presParOf" srcId="{269B3846-579A-7B42-A078-9AD370801799}" destId="{041762B7-275E-244B-8D73-872F17C8F00B}" srcOrd="2" destOrd="0" presId="urn:microsoft.com/office/officeart/2005/8/layout/vList5"/>
    <dgm:cxn modelId="{D7FECB5C-82CF-9D48-BCE7-F6FECA5C0BD7}" type="presParOf" srcId="{041762B7-275E-244B-8D73-872F17C8F00B}" destId="{D08BB4E7-77CC-3C47-9F0F-8A5620D57396}" srcOrd="0" destOrd="0" presId="urn:microsoft.com/office/officeart/2005/8/layout/vList5"/>
    <dgm:cxn modelId="{8ED550A6-731B-0943-9630-59D3834DCD89}" type="presParOf" srcId="{041762B7-275E-244B-8D73-872F17C8F00B}" destId="{D474746B-DED6-FE4A-95FA-F114A8C2A74D}" srcOrd="1" destOrd="0" presId="urn:microsoft.com/office/officeart/2005/8/layout/vList5"/>
    <dgm:cxn modelId="{B97FF2C6-4AB6-2440-BA2F-080D32C9EB91}" type="presParOf" srcId="{269B3846-579A-7B42-A078-9AD370801799}" destId="{759F911C-C706-5B4F-B39C-1EDFE7AE687D}" srcOrd="3" destOrd="0" presId="urn:microsoft.com/office/officeart/2005/8/layout/vList5"/>
    <dgm:cxn modelId="{48EC483B-D0E7-0445-9D63-2775EC004ABC}" type="presParOf" srcId="{269B3846-579A-7B42-A078-9AD370801799}" destId="{F8088AEC-5C0F-574B-9321-45416882E072}" srcOrd="4" destOrd="0" presId="urn:microsoft.com/office/officeart/2005/8/layout/vList5"/>
    <dgm:cxn modelId="{476EF7E3-A175-AE4F-A176-3ACAF8F72787}" type="presParOf" srcId="{F8088AEC-5C0F-574B-9321-45416882E072}" destId="{6FE77C19-9421-A94A-9FB6-57DEF9F9961B}" srcOrd="0" destOrd="0" presId="urn:microsoft.com/office/officeart/2005/8/layout/vList5"/>
    <dgm:cxn modelId="{FAE5CD02-44A6-1F45-8206-1B0A937FA900}" type="presParOf" srcId="{F8088AEC-5C0F-574B-9321-45416882E072}" destId="{D66D597B-97F4-7E42-BF0C-67407DA2EBA9}" srcOrd="1" destOrd="0" presId="urn:microsoft.com/office/officeart/2005/8/layout/vList5"/>
    <dgm:cxn modelId="{5E5243FF-1E96-BB42-8DCC-F990F5096350}" type="presParOf" srcId="{269B3846-579A-7B42-A078-9AD370801799}" destId="{BA97CEEA-2A37-7443-AD88-2AE27367734C}" srcOrd="5" destOrd="0" presId="urn:microsoft.com/office/officeart/2005/8/layout/vList5"/>
    <dgm:cxn modelId="{7513A5E0-EDB8-B748-AE2D-9EE3C3AFAF14}" type="presParOf" srcId="{269B3846-579A-7B42-A078-9AD370801799}" destId="{EFBF7648-3461-5C40-AFCA-1FC84BA33A4B}" srcOrd="6" destOrd="0" presId="urn:microsoft.com/office/officeart/2005/8/layout/vList5"/>
    <dgm:cxn modelId="{F22590A2-C218-7E4B-99D3-A7FF57D4588E}" type="presParOf" srcId="{EFBF7648-3461-5C40-AFCA-1FC84BA33A4B}" destId="{214E4E6C-F052-E741-8F8D-A41BAA0C93BD}" srcOrd="0" destOrd="0" presId="urn:microsoft.com/office/officeart/2005/8/layout/vList5"/>
    <dgm:cxn modelId="{2E68CFA6-DD08-4848-AA14-272604530584}" type="presParOf" srcId="{EFBF7648-3461-5C40-AFCA-1FC84BA33A4B}" destId="{89320E14-ABCE-4F4F-B3C8-413EFD7D91EC}" srcOrd="1" destOrd="0" presId="urn:microsoft.com/office/officeart/2005/8/layout/vList5"/>
    <dgm:cxn modelId="{8DF49723-26B8-C74D-BD65-EA58166F60EA}" type="presParOf" srcId="{269B3846-579A-7B42-A078-9AD370801799}" destId="{92EEAAA9-07E6-DD48-8D8E-AD31127718E7}" srcOrd="7" destOrd="0" presId="urn:microsoft.com/office/officeart/2005/8/layout/vList5"/>
    <dgm:cxn modelId="{573724FB-1A71-E842-B729-3FF4AE7E618D}" type="presParOf" srcId="{269B3846-579A-7B42-A078-9AD370801799}" destId="{5D6C6C0D-F209-F24D-B14F-9FC827C1D555}" srcOrd="8" destOrd="0" presId="urn:microsoft.com/office/officeart/2005/8/layout/vList5"/>
    <dgm:cxn modelId="{29101944-9B8D-434B-99E4-1FD95B05DE8F}" type="presParOf" srcId="{5D6C6C0D-F209-F24D-B14F-9FC827C1D555}" destId="{8BB222A9-B701-5E40-BE9B-AF56EB61C607}" srcOrd="0" destOrd="0" presId="urn:microsoft.com/office/officeart/2005/8/layout/vList5"/>
    <dgm:cxn modelId="{E11C0C92-BE00-E342-AAAB-E88318FA3E3F}" type="presParOf" srcId="{5D6C6C0D-F209-F24D-B14F-9FC827C1D555}" destId="{F8A6A997-6ED0-804F-9E8D-69B9ABA8D96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29D5A8-FE70-40F2-8EC7-191CF2079E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7FB83C-4289-476B-AE4B-538D94E36615}">
      <dgm:prSet/>
      <dgm:spPr/>
      <dgm:t>
        <a:bodyPr/>
        <a:lstStyle/>
        <a:p>
          <a:r>
            <a:rPr lang="en-US" b="1" i="0"/>
            <a:t>AWS Learning Curve</a:t>
          </a:r>
          <a:endParaRPr lang="en-US"/>
        </a:p>
      </dgm:t>
    </dgm:pt>
    <dgm:pt modelId="{9A4B2280-97C2-4452-83CF-88FE30164611}" type="parTrans" cxnId="{FC408D26-0EDF-450E-BAB0-41CA171B6E7E}">
      <dgm:prSet/>
      <dgm:spPr/>
      <dgm:t>
        <a:bodyPr/>
        <a:lstStyle/>
        <a:p>
          <a:endParaRPr lang="en-US"/>
        </a:p>
      </dgm:t>
    </dgm:pt>
    <dgm:pt modelId="{04020214-48D3-43C3-8BB7-EB19097BF7FD}" type="sibTrans" cxnId="{FC408D26-0EDF-450E-BAB0-41CA171B6E7E}">
      <dgm:prSet/>
      <dgm:spPr/>
      <dgm:t>
        <a:bodyPr/>
        <a:lstStyle/>
        <a:p>
          <a:endParaRPr lang="en-US"/>
        </a:p>
      </dgm:t>
    </dgm:pt>
    <dgm:pt modelId="{76D5DA1B-419E-4140-9B4E-5914B2B5F50A}">
      <dgm:prSet/>
      <dgm:spPr/>
      <dgm:t>
        <a:bodyPr/>
        <a:lstStyle/>
        <a:p>
          <a:r>
            <a:rPr lang="en-US" b="0" i="0"/>
            <a:t>Enhanced cloud computing skills.</a:t>
          </a:r>
          <a:endParaRPr lang="en-US"/>
        </a:p>
      </dgm:t>
    </dgm:pt>
    <dgm:pt modelId="{997ACECD-21E7-4FF1-B259-2D491686F02E}" type="parTrans" cxnId="{402E1DAC-D784-4518-922D-390052C3F899}">
      <dgm:prSet/>
      <dgm:spPr/>
      <dgm:t>
        <a:bodyPr/>
        <a:lstStyle/>
        <a:p>
          <a:endParaRPr lang="en-US"/>
        </a:p>
      </dgm:t>
    </dgm:pt>
    <dgm:pt modelId="{118B29E0-3B97-4D91-AD4E-83139229A5F2}" type="sibTrans" cxnId="{402E1DAC-D784-4518-922D-390052C3F899}">
      <dgm:prSet/>
      <dgm:spPr/>
      <dgm:t>
        <a:bodyPr/>
        <a:lstStyle/>
        <a:p>
          <a:endParaRPr lang="en-US"/>
        </a:p>
      </dgm:t>
    </dgm:pt>
    <dgm:pt modelId="{673C24D0-C1A7-4A72-BDE3-19C64962AEA9}">
      <dgm:prSet/>
      <dgm:spPr/>
      <dgm:t>
        <a:bodyPr/>
        <a:lstStyle/>
        <a:p>
          <a:r>
            <a:rPr lang="en-US" b="1" i="0"/>
            <a:t>Scalability</a:t>
          </a:r>
          <a:endParaRPr lang="en-US"/>
        </a:p>
      </dgm:t>
    </dgm:pt>
    <dgm:pt modelId="{84E01F44-EF6A-4550-BD2B-AAD7853B51E4}" type="parTrans" cxnId="{CFACB575-62E4-4BC5-9D72-0B4181D83F59}">
      <dgm:prSet/>
      <dgm:spPr/>
      <dgm:t>
        <a:bodyPr/>
        <a:lstStyle/>
        <a:p>
          <a:endParaRPr lang="en-US"/>
        </a:p>
      </dgm:t>
    </dgm:pt>
    <dgm:pt modelId="{CCF5943B-A95E-4D6F-8D6A-FACD7705F86C}" type="sibTrans" cxnId="{CFACB575-62E4-4BC5-9D72-0B4181D83F59}">
      <dgm:prSet/>
      <dgm:spPr/>
      <dgm:t>
        <a:bodyPr/>
        <a:lstStyle/>
        <a:p>
          <a:endParaRPr lang="en-US"/>
        </a:p>
      </dgm:t>
    </dgm:pt>
    <dgm:pt modelId="{262BD7DD-ACD3-4D7B-B146-146146611453}">
      <dgm:prSet/>
      <dgm:spPr/>
      <dgm:t>
        <a:bodyPr/>
        <a:lstStyle/>
        <a:p>
          <a:r>
            <a:rPr lang="en-US" b="0" i="0"/>
            <a:t>Design and testing for large files and users.</a:t>
          </a:r>
          <a:endParaRPr lang="en-US"/>
        </a:p>
      </dgm:t>
    </dgm:pt>
    <dgm:pt modelId="{820BBFF3-2247-4506-9FD9-17E9D3BA6BEA}" type="parTrans" cxnId="{0FF3A476-7B24-4362-BE34-17116C5CE710}">
      <dgm:prSet/>
      <dgm:spPr/>
      <dgm:t>
        <a:bodyPr/>
        <a:lstStyle/>
        <a:p>
          <a:endParaRPr lang="en-US"/>
        </a:p>
      </dgm:t>
    </dgm:pt>
    <dgm:pt modelId="{6EA0D390-9340-40FA-8ECB-720D24A794BC}" type="sibTrans" cxnId="{0FF3A476-7B24-4362-BE34-17116C5CE710}">
      <dgm:prSet/>
      <dgm:spPr/>
      <dgm:t>
        <a:bodyPr/>
        <a:lstStyle/>
        <a:p>
          <a:endParaRPr lang="en-US"/>
        </a:p>
      </dgm:t>
    </dgm:pt>
    <dgm:pt modelId="{1776F7D8-CCC4-4006-8F09-04D1D3A3EACD}">
      <dgm:prSet/>
      <dgm:spPr/>
      <dgm:t>
        <a:bodyPr/>
        <a:lstStyle/>
        <a:p>
          <a:r>
            <a:rPr lang="en-US" b="1" i="0"/>
            <a:t>Cost Control</a:t>
          </a:r>
          <a:endParaRPr lang="en-US"/>
        </a:p>
      </dgm:t>
    </dgm:pt>
    <dgm:pt modelId="{56499412-7023-40EF-9831-A2CDB72720B4}" type="parTrans" cxnId="{C205A5C8-5233-4225-A1AA-74B6EAECC434}">
      <dgm:prSet/>
      <dgm:spPr/>
      <dgm:t>
        <a:bodyPr/>
        <a:lstStyle/>
        <a:p>
          <a:endParaRPr lang="en-US"/>
        </a:p>
      </dgm:t>
    </dgm:pt>
    <dgm:pt modelId="{EA088E25-F29E-4475-AE27-D5FBCBD0E9A7}" type="sibTrans" cxnId="{C205A5C8-5233-4225-A1AA-74B6EAECC434}">
      <dgm:prSet/>
      <dgm:spPr/>
      <dgm:t>
        <a:bodyPr/>
        <a:lstStyle/>
        <a:p>
          <a:endParaRPr lang="en-US"/>
        </a:p>
      </dgm:t>
    </dgm:pt>
    <dgm:pt modelId="{05094E8C-B024-4E1C-A738-BDBACC56C427}">
      <dgm:prSet/>
      <dgm:spPr/>
      <dgm:t>
        <a:bodyPr/>
        <a:lstStyle/>
        <a:p>
          <a:r>
            <a:rPr lang="en-US" b="0" i="0"/>
            <a:t>Balancing user experience and cost.</a:t>
          </a:r>
          <a:endParaRPr lang="en-US"/>
        </a:p>
      </dgm:t>
    </dgm:pt>
    <dgm:pt modelId="{D6AEB5CC-C3F1-4BAD-85C9-A5E84CD23EB2}" type="parTrans" cxnId="{0FE0FD25-6E3D-4AEF-A008-AC01455AC1B8}">
      <dgm:prSet/>
      <dgm:spPr/>
      <dgm:t>
        <a:bodyPr/>
        <a:lstStyle/>
        <a:p>
          <a:endParaRPr lang="en-US"/>
        </a:p>
      </dgm:t>
    </dgm:pt>
    <dgm:pt modelId="{897D4EAA-56BD-44A5-8771-AB9A72DFE2A7}" type="sibTrans" cxnId="{0FE0FD25-6E3D-4AEF-A008-AC01455AC1B8}">
      <dgm:prSet/>
      <dgm:spPr/>
      <dgm:t>
        <a:bodyPr/>
        <a:lstStyle/>
        <a:p>
          <a:endParaRPr lang="en-US"/>
        </a:p>
      </dgm:t>
    </dgm:pt>
    <dgm:pt modelId="{8413678E-46F4-4F57-88D1-372060CF5F90}">
      <dgm:prSet/>
      <dgm:spPr/>
      <dgm:t>
        <a:bodyPr/>
        <a:lstStyle/>
        <a:p>
          <a:r>
            <a:rPr lang="en-US" b="1" i="0"/>
            <a:t>Time Constraints</a:t>
          </a:r>
          <a:endParaRPr lang="en-US"/>
        </a:p>
      </dgm:t>
    </dgm:pt>
    <dgm:pt modelId="{E5758C4C-897D-4185-868E-DE071C711DA3}" type="parTrans" cxnId="{335BE30A-9D3E-4423-9A9D-601F2A6C9F3B}">
      <dgm:prSet/>
      <dgm:spPr/>
      <dgm:t>
        <a:bodyPr/>
        <a:lstStyle/>
        <a:p>
          <a:endParaRPr lang="en-US"/>
        </a:p>
      </dgm:t>
    </dgm:pt>
    <dgm:pt modelId="{90626699-7971-4FD9-999D-E041AFB1662D}" type="sibTrans" cxnId="{335BE30A-9D3E-4423-9A9D-601F2A6C9F3B}">
      <dgm:prSet/>
      <dgm:spPr/>
      <dgm:t>
        <a:bodyPr/>
        <a:lstStyle/>
        <a:p>
          <a:endParaRPr lang="en-US"/>
        </a:p>
      </dgm:t>
    </dgm:pt>
    <dgm:pt modelId="{BFB9DF67-6626-47D1-8142-8B50765371B6}">
      <dgm:prSet/>
      <dgm:spPr/>
      <dgm:t>
        <a:bodyPr/>
        <a:lstStyle/>
        <a:p>
          <a:r>
            <a:rPr lang="en-US" b="0" i="0"/>
            <a:t>Efficient project management in a hackathon.</a:t>
          </a:r>
          <a:endParaRPr lang="en-US"/>
        </a:p>
      </dgm:t>
    </dgm:pt>
    <dgm:pt modelId="{8470604A-E598-4C51-B940-53C2C2A71686}" type="parTrans" cxnId="{B664B4E6-B90A-4024-9A0C-F54D9F592731}">
      <dgm:prSet/>
      <dgm:spPr/>
      <dgm:t>
        <a:bodyPr/>
        <a:lstStyle/>
        <a:p>
          <a:endParaRPr lang="en-US"/>
        </a:p>
      </dgm:t>
    </dgm:pt>
    <dgm:pt modelId="{9525CA1B-424F-4744-B38D-89C4559504B3}" type="sibTrans" cxnId="{B664B4E6-B90A-4024-9A0C-F54D9F592731}">
      <dgm:prSet/>
      <dgm:spPr/>
      <dgm:t>
        <a:bodyPr/>
        <a:lstStyle/>
        <a:p>
          <a:endParaRPr lang="en-US"/>
        </a:p>
      </dgm:t>
    </dgm:pt>
    <dgm:pt modelId="{FD54571C-E8A5-4258-ACBF-5A71FB5EB18C}" type="pres">
      <dgm:prSet presAssocID="{5F29D5A8-FE70-40F2-8EC7-191CF2079E5A}" presName="root" presStyleCnt="0">
        <dgm:presLayoutVars>
          <dgm:dir/>
          <dgm:resizeHandles val="exact"/>
        </dgm:presLayoutVars>
      </dgm:prSet>
      <dgm:spPr/>
    </dgm:pt>
    <dgm:pt modelId="{312703C1-C424-422D-9C12-6AE98E30B956}" type="pres">
      <dgm:prSet presAssocID="{CF7FB83C-4289-476B-AE4B-538D94E36615}" presName="compNode" presStyleCnt="0"/>
      <dgm:spPr/>
    </dgm:pt>
    <dgm:pt modelId="{B228DC26-BA07-497D-B5E7-80CEA764464F}" type="pres">
      <dgm:prSet presAssocID="{CF7FB83C-4289-476B-AE4B-538D94E36615}" presName="bgRect" presStyleLbl="bgShp" presStyleIdx="0" presStyleCnt="4"/>
      <dgm:spPr/>
    </dgm:pt>
    <dgm:pt modelId="{0F8D09E1-B12B-4BB6-997E-6E0FA19EE8E5}" type="pres">
      <dgm:prSet presAssocID="{CF7FB83C-4289-476B-AE4B-538D94E366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4D865A4-9AE3-4790-A42D-BB92DADF3250}" type="pres">
      <dgm:prSet presAssocID="{CF7FB83C-4289-476B-AE4B-538D94E36615}" presName="spaceRect" presStyleCnt="0"/>
      <dgm:spPr/>
    </dgm:pt>
    <dgm:pt modelId="{B927277F-4012-459E-BE3F-E29E5B3AA67F}" type="pres">
      <dgm:prSet presAssocID="{CF7FB83C-4289-476B-AE4B-538D94E36615}" presName="parTx" presStyleLbl="revTx" presStyleIdx="0" presStyleCnt="8">
        <dgm:presLayoutVars>
          <dgm:chMax val="0"/>
          <dgm:chPref val="0"/>
        </dgm:presLayoutVars>
      </dgm:prSet>
      <dgm:spPr/>
    </dgm:pt>
    <dgm:pt modelId="{EDC49CB5-E79E-48E6-87A3-7227D38849F7}" type="pres">
      <dgm:prSet presAssocID="{CF7FB83C-4289-476B-AE4B-538D94E36615}" presName="desTx" presStyleLbl="revTx" presStyleIdx="1" presStyleCnt="8">
        <dgm:presLayoutVars/>
      </dgm:prSet>
      <dgm:spPr/>
    </dgm:pt>
    <dgm:pt modelId="{B774987C-A254-43BC-BF20-47CAB6509FCA}" type="pres">
      <dgm:prSet presAssocID="{04020214-48D3-43C3-8BB7-EB19097BF7FD}" presName="sibTrans" presStyleCnt="0"/>
      <dgm:spPr/>
    </dgm:pt>
    <dgm:pt modelId="{5C812559-A7E1-4E81-AF16-277FA49F306B}" type="pres">
      <dgm:prSet presAssocID="{673C24D0-C1A7-4A72-BDE3-19C64962AEA9}" presName="compNode" presStyleCnt="0"/>
      <dgm:spPr/>
    </dgm:pt>
    <dgm:pt modelId="{9B07B4D6-3758-420A-8761-C72D4519F01F}" type="pres">
      <dgm:prSet presAssocID="{673C24D0-C1A7-4A72-BDE3-19C64962AEA9}" presName="bgRect" presStyleLbl="bgShp" presStyleIdx="1" presStyleCnt="4"/>
      <dgm:spPr/>
    </dgm:pt>
    <dgm:pt modelId="{82B8F5E1-45C0-41E8-A4DC-08B47058FD77}" type="pres">
      <dgm:prSet presAssocID="{673C24D0-C1A7-4A72-BDE3-19C64962AE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5665B60-81CB-451B-9BD2-0C47F689926C}" type="pres">
      <dgm:prSet presAssocID="{673C24D0-C1A7-4A72-BDE3-19C64962AEA9}" presName="spaceRect" presStyleCnt="0"/>
      <dgm:spPr/>
    </dgm:pt>
    <dgm:pt modelId="{064326B6-6E8D-4244-A20D-82D8A2D0BFB9}" type="pres">
      <dgm:prSet presAssocID="{673C24D0-C1A7-4A72-BDE3-19C64962AEA9}" presName="parTx" presStyleLbl="revTx" presStyleIdx="2" presStyleCnt="8">
        <dgm:presLayoutVars>
          <dgm:chMax val="0"/>
          <dgm:chPref val="0"/>
        </dgm:presLayoutVars>
      </dgm:prSet>
      <dgm:spPr/>
    </dgm:pt>
    <dgm:pt modelId="{22028564-72F5-49EE-96C0-3F65F4AAD5AD}" type="pres">
      <dgm:prSet presAssocID="{673C24D0-C1A7-4A72-BDE3-19C64962AEA9}" presName="desTx" presStyleLbl="revTx" presStyleIdx="3" presStyleCnt="8">
        <dgm:presLayoutVars/>
      </dgm:prSet>
      <dgm:spPr/>
    </dgm:pt>
    <dgm:pt modelId="{CAFBB70B-8533-48A6-A703-6F2E1D6F0475}" type="pres">
      <dgm:prSet presAssocID="{CCF5943B-A95E-4D6F-8D6A-FACD7705F86C}" presName="sibTrans" presStyleCnt="0"/>
      <dgm:spPr/>
    </dgm:pt>
    <dgm:pt modelId="{C1C30AEA-805A-4CF7-87B2-53EA0CB91EC5}" type="pres">
      <dgm:prSet presAssocID="{1776F7D8-CCC4-4006-8F09-04D1D3A3EACD}" presName="compNode" presStyleCnt="0"/>
      <dgm:spPr/>
    </dgm:pt>
    <dgm:pt modelId="{99B84B38-5419-4FCC-8334-B9D9484134D3}" type="pres">
      <dgm:prSet presAssocID="{1776F7D8-CCC4-4006-8F09-04D1D3A3EACD}" presName="bgRect" presStyleLbl="bgShp" presStyleIdx="2" presStyleCnt="4"/>
      <dgm:spPr/>
    </dgm:pt>
    <dgm:pt modelId="{3A8EA483-5830-4E1A-8839-25310E3800F3}" type="pres">
      <dgm:prSet presAssocID="{1776F7D8-CCC4-4006-8F09-04D1D3A3EA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B63966D-5060-4388-89F1-22FD6D95A01F}" type="pres">
      <dgm:prSet presAssocID="{1776F7D8-CCC4-4006-8F09-04D1D3A3EACD}" presName="spaceRect" presStyleCnt="0"/>
      <dgm:spPr/>
    </dgm:pt>
    <dgm:pt modelId="{FD91CAEB-DA40-49DA-B435-F80CC0BD9E39}" type="pres">
      <dgm:prSet presAssocID="{1776F7D8-CCC4-4006-8F09-04D1D3A3EACD}" presName="parTx" presStyleLbl="revTx" presStyleIdx="4" presStyleCnt="8">
        <dgm:presLayoutVars>
          <dgm:chMax val="0"/>
          <dgm:chPref val="0"/>
        </dgm:presLayoutVars>
      </dgm:prSet>
      <dgm:spPr/>
    </dgm:pt>
    <dgm:pt modelId="{6EC36DE2-4800-4730-8F3E-D62310DA9FE1}" type="pres">
      <dgm:prSet presAssocID="{1776F7D8-CCC4-4006-8F09-04D1D3A3EACD}" presName="desTx" presStyleLbl="revTx" presStyleIdx="5" presStyleCnt="8">
        <dgm:presLayoutVars/>
      </dgm:prSet>
      <dgm:spPr/>
    </dgm:pt>
    <dgm:pt modelId="{98BD03F4-06C9-43D8-9B38-5ED469E29AF9}" type="pres">
      <dgm:prSet presAssocID="{EA088E25-F29E-4475-AE27-D5FBCBD0E9A7}" presName="sibTrans" presStyleCnt="0"/>
      <dgm:spPr/>
    </dgm:pt>
    <dgm:pt modelId="{F1BEFC42-E7DD-4A6D-B23D-94246DE39D30}" type="pres">
      <dgm:prSet presAssocID="{8413678E-46F4-4F57-88D1-372060CF5F90}" presName="compNode" presStyleCnt="0"/>
      <dgm:spPr/>
    </dgm:pt>
    <dgm:pt modelId="{137CA95E-49C0-422F-9E32-3D75496AC9B6}" type="pres">
      <dgm:prSet presAssocID="{8413678E-46F4-4F57-88D1-372060CF5F90}" presName="bgRect" presStyleLbl="bgShp" presStyleIdx="3" presStyleCnt="4"/>
      <dgm:spPr/>
    </dgm:pt>
    <dgm:pt modelId="{ED573D17-EC19-4688-8B7F-20AA48583E7F}" type="pres">
      <dgm:prSet presAssocID="{8413678E-46F4-4F57-88D1-372060CF5F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321B471-318D-4492-AAC7-AC7B8582AE9F}" type="pres">
      <dgm:prSet presAssocID="{8413678E-46F4-4F57-88D1-372060CF5F90}" presName="spaceRect" presStyleCnt="0"/>
      <dgm:spPr/>
    </dgm:pt>
    <dgm:pt modelId="{CA35F029-2529-4C7B-98C9-92368FB7BB58}" type="pres">
      <dgm:prSet presAssocID="{8413678E-46F4-4F57-88D1-372060CF5F90}" presName="parTx" presStyleLbl="revTx" presStyleIdx="6" presStyleCnt="8">
        <dgm:presLayoutVars>
          <dgm:chMax val="0"/>
          <dgm:chPref val="0"/>
        </dgm:presLayoutVars>
      </dgm:prSet>
      <dgm:spPr/>
    </dgm:pt>
    <dgm:pt modelId="{DB7F4CC6-5324-45C8-A8D9-333F0AFC69C6}" type="pres">
      <dgm:prSet presAssocID="{8413678E-46F4-4F57-88D1-372060CF5F90}" presName="desTx" presStyleLbl="revTx" presStyleIdx="7" presStyleCnt="8">
        <dgm:presLayoutVars/>
      </dgm:prSet>
      <dgm:spPr/>
    </dgm:pt>
  </dgm:ptLst>
  <dgm:cxnLst>
    <dgm:cxn modelId="{2DFE3105-6282-4ED5-9B55-B419BAF778D2}" type="presOf" srcId="{BFB9DF67-6626-47D1-8142-8B50765371B6}" destId="{DB7F4CC6-5324-45C8-A8D9-333F0AFC69C6}" srcOrd="0" destOrd="0" presId="urn:microsoft.com/office/officeart/2018/2/layout/IconVerticalSolidList"/>
    <dgm:cxn modelId="{335BE30A-9D3E-4423-9A9D-601F2A6C9F3B}" srcId="{5F29D5A8-FE70-40F2-8EC7-191CF2079E5A}" destId="{8413678E-46F4-4F57-88D1-372060CF5F90}" srcOrd="3" destOrd="0" parTransId="{E5758C4C-897D-4185-868E-DE071C711DA3}" sibTransId="{90626699-7971-4FD9-999D-E041AFB1662D}"/>
    <dgm:cxn modelId="{2678341A-C5C2-49F5-933E-CD5419BC2676}" type="presOf" srcId="{673C24D0-C1A7-4A72-BDE3-19C64962AEA9}" destId="{064326B6-6E8D-4244-A20D-82D8A2D0BFB9}" srcOrd="0" destOrd="0" presId="urn:microsoft.com/office/officeart/2018/2/layout/IconVerticalSolidList"/>
    <dgm:cxn modelId="{14B0A622-62FC-40EB-94E3-ADF3988A004B}" type="presOf" srcId="{262BD7DD-ACD3-4D7B-B146-146146611453}" destId="{22028564-72F5-49EE-96C0-3F65F4AAD5AD}" srcOrd="0" destOrd="0" presId="urn:microsoft.com/office/officeart/2018/2/layout/IconVerticalSolidList"/>
    <dgm:cxn modelId="{0FE0FD25-6E3D-4AEF-A008-AC01455AC1B8}" srcId="{1776F7D8-CCC4-4006-8F09-04D1D3A3EACD}" destId="{05094E8C-B024-4E1C-A738-BDBACC56C427}" srcOrd="0" destOrd="0" parTransId="{D6AEB5CC-C3F1-4BAD-85C9-A5E84CD23EB2}" sibTransId="{897D4EAA-56BD-44A5-8771-AB9A72DFE2A7}"/>
    <dgm:cxn modelId="{FC408D26-0EDF-450E-BAB0-41CA171B6E7E}" srcId="{5F29D5A8-FE70-40F2-8EC7-191CF2079E5A}" destId="{CF7FB83C-4289-476B-AE4B-538D94E36615}" srcOrd="0" destOrd="0" parTransId="{9A4B2280-97C2-4452-83CF-88FE30164611}" sibTransId="{04020214-48D3-43C3-8BB7-EB19097BF7FD}"/>
    <dgm:cxn modelId="{5BF02B37-4634-49B8-8BBF-88B2BAB31310}" type="presOf" srcId="{05094E8C-B024-4E1C-A738-BDBACC56C427}" destId="{6EC36DE2-4800-4730-8F3E-D62310DA9FE1}" srcOrd="0" destOrd="0" presId="urn:microsoft.com/office/officeart/2018/2/layout/IconVerticalSolidList"/>
    <dgm:cxn modelId="{27040E54-EB8A-43B0-9BC9-2EF5570D49A8}" type="presOf" srcId="{76D5DA1B-419E-4140-9B4E-5914B2B5F50A}" destId="{EDC49CB5-E79E-48E6-87A3-7227D38849F7}" srcOrd="0" destOrd="0" presId="urn:microsoft.com/office/officeart/2018/2/layout/IconVerticalSolidList"/>
    <dgm:cxn modelId="{E98EBE64-B251-42A0-9C13-7E4A30CFDCAF}" type="presOf" srcId="{CF7FB83C-4289-476B-AE4B-538D94E36615}" destId="{B927277F-4012-459E-BE3F-E29E5B3AA67F}" srcOrd="0" destOrd="0" presId="urn:microsoft.com/office/officeart/2018/2/layout/IconVerticalSolidList"/>
    <dgm:cxn modelId="{CFACB575-62E4-4BC5-9D72-0B4181D83F59}" srcId="{5F29D5A8-FE70-40F2-8EC7-191CF2079E5A}" destId="{673C24D0-C1A7-4A72-BDE3-19C64962AEA9}" srcOrd="1" destOrd="0" parTransId="{84E01F44-EF6A-4550-BD2B-AAD7853B51E4}" sibTransId="{CCF5943B-A95E-4D6F-8D6A-FACD7705F86C}"/>
    <dgm:cxn modelId="{0FF3A476-7B24-4362-BE34-17116C5CE710}" srcId="{673C24D0-C1A7-4A72-BDE3-19C64962AEA9}" destId="{262BD7DD-ACD3-4D7B-B146-146146611453}" srcOrd="0" destOrd="0" parTransId="{820BBFF3-2247-4506-9FD9-17E9D3BA6BEA}" sibTransId="{6EA0D390-9340-40FA-8ECB-720D24A794BC}"/>
    <dgm:cxn modelId="{402E1DAC-D784-4518-922D-390052C3F899}" srcId="{CF7FB83C-4289-476B-AE4B-538D94E36615}" destId="{76D5DA1B-419E-4140-9B4E-5914B2B5F50A}" srcOrd="0" destOrd="0" parTransId="{997ACECD-21E7-4FF1-B259-2D491686F02E}" sibTransId="{118B29E0-3B97-4D91-AD4E-83139229A5F2}"/>
    <dgm:cxn modelId="{F904B7C2-BC23-4A47-B3B7-88338C447225}" type="presOf" srcId="{8413678E-46F4-4F57-88D1-372060CF5F90}" destId="{CA35F029-2529-4C7B-98C9-92368FB7BB58}" srcOrd="0" destOrd="0" presId="urn:microsoft.com/office/officeart/2018/2/layout/IconVerticalSolidList"/>
    <dgm:cxn modelId="{C205A5C8-5233-4225-A1AA-74B6EAECC434}" srcId="{5F29D5A8-FE70-40F2-8EC7-191CF2079E5A}" destId="{1776F7D8-CCC4-4006-8F09-04D1D3A3EACD}" srcOrd="2" destOrd="0" parTransId="{56499412-7023-40EF-9831-A2CDB72720B4}" sibTransId="{EA088E25-F29E-4475-AE27-D5FBCBD0E9A7}"/>
    <dgm:cxn modelId="{CA7748C9-B61C-44B5-AF31-FA385500C7E7}" type="presOf" srcId="{5F29D5A8-FE70-40F2-8EC7-191CF2079E5A}" destId="{FD54571C-E8A5-4258-ACBF-5A71FB5EB18C}" srcOrd="0" destOrd="0" presId="urn:microsoft.com/office/officeart/2018/2/layout/IconVerticalSolidList"/>
    <dgm:cxn modelId="{8D4958DD-FD31-41E3-9745-FF38E51C3587}" type="presOf" srcId="{1776F7D8-CCC4-4006-8F09-04D1D3A3EACD}" destId="{FD91CAEB-DA40-49DA-B435-F80CC0BD9E39}" srcOrd="0" destOrd="0" presId="urn:microsoft.com/office/officeart/2018/2/layout/IconVerticalSolidList"/>
    <dgm:cxn modelId="{B664B4E6-B90A-4024-9A0C-F54D9F592731}" srcId="{8413678E-46F4-4F57-88D1-372060CF5F90}" destId="{BFB9DF67-6626-47D1-8142-8B50765371B6}" srcOrd="0" destOrd="0" parTransId="{8470604A-E598-4C51-B940-53C2C2A71686}" sibTransId="{9525CA1B-424F-4744-B38D-89C4559504B3}"/>
    <dgm:cxn modelId="{F0CFCD5B-3460-44B2-91AD-7D593804D787}" type="presParOf" srcId="{FD54571C-E8A5-4258-ACBF-5A71FB5EB18C}" destId="{312703C1-C424-422D-9C12-6AE98E30B956}" srcOrd="0" destOrd="0" presId="urn:microsoft.com/office/officeart/2018/2/layout/IconVerticalSolidList"/>
    <dgm:cxn modelId="{A90768B1-D21D-4B8A-885B-F36410FE3B61}" type="presParOf" srcId="{312703C1-C424-422D-9C12-6AE98E30B956}" destId="{B228DC26-BA07-497D-B5E7-80CEA764464F}" srcOrd="0" destOrd="0" presId="urn:microsoft.com/office/officeart/2018/2/layout/IconVerticalSolidList"/>
    <dgm:cxn modelId="{95DAEC60-8C02-40AF-81DF-E55799D36BDF}" type="presParOf" srcId="{312703C1-C424-422D-9C12-6AE98E30B956}" destId="{0F8D09E1-B12B-4BB6-997E-6E0FA19EE8E5}" srcOrd="1" destOrd="0" presId="urn:microsoft.com/office/officeart/2018/2/layout/IconVerticalSolidList"/>
    <dgm:cxn modelId="{E32EF37B-6551-4813-954A-FB0C8D041983}" type="presParOf" srcId="{312703C1-C424-422D-9C12-6AE98E30B956}" destId="{A4D865A4-9AE3-4790-A42D-BB92DADF3250}" srcOrd="2" destOrd="0" presId="urn:microsoft.com/office/officeart/2018/2/layout/IconVerticalSolidList"/>
    <dgm:cxn modelId="{ECFE3D52-335A-4922-8EC8-3BF141D266E3}" type="presParOf" srcId="{312703C1-C424-422D-9C12-6AE98E30B956}" destId="{B927277F-4012-459E-BE3F-E29E5B3AA67F}" srcOrd="3" destOrd="0" presId="urn:microsoft.com/office/officeart/2018/2/layout/IconVerticalSolidList"/>
    <dgm:cxn modelId="{9C02F7AA-0876-4130-82A7-BC49F54CA70B}" type="presParOf" srcId="{312703C1-C424-422D-9C12-6AE98E30B956}" destId="{EDC49CB5-E79E-48E6-87A3-7227D38849F7}" srcOrd="4" destOrd="0" presId="urn:microsoft.com/office/officeart/2018/2/layout/IconVerticalSolidList"/>
    <dgm:cxn modelId="{3594761F-B540-4161-9B60-B67FAFD55EE0}" type="presParOf" srcId="{FD54571C-E8A5-4258-ACBF-5A71FB5EB18C}" destId="{B774987C-A254-43BC-BF20-47CAB6509FCA}" srcOrd="1" destOrd="0" presId="urn:microsoft.com/office/officeart/2018/2/layout/IconVerticalSolidList"/>
    <dgm:cxn modelId="{22B3E02E-87AC-4D2D-8AA4-738D318B3331}" type="presParOf" srcId="{FD54571C-E8A5-4258-ACBF-5A71FB5EB18C}" destId="{5C812559-A7E1-4E81-AF16-277FA49F306B}" srcOrd="2" destOrd="0" presId="urn:microsoft.com/office/officeart/2018/2/layout/IconVerticalSolidList"/>
    <dgm:cxn modelId="{531985D8-C1CD-40CE-850C-B6656011F2B0}" type="presParOf" srcId="{5C812559-A7E1-4E81-AF16-277FA49F306B}" destId="{9B07B4D6-3758-420A-8761-C72D4519F01F}" srcOrd="0" destOrd="0" presId="urn:microsoft.com/office/officeart/2018/2/layout/IconVerticalSolidList"/>
    <dgm:cxn modelId="{04143A4A-4533-4ADD-9A15-D5DF1025BB1E}" type="presParOf" srcId="{5C812559-A7E1-4E81-AF16-277FA49F306B}" destId="{82B8F5E1-45C0-41E8-A4DC-08B47058FD77}" srcOrd="1" destOrd="0" presId="urn:microsoft.com/office/officeart/2018/2/layout/IconVerticalSolidList"/>
    <dgm:cxn modelId="{2C335C70-ECBD-4447-ADC1-A063FDDBD303}" type="presParOf" srcId="{5C812559-A7E1-4E81-AF16-277FA49F306B}" destId="{D5665B60-81CB-451B-9BD2-0C47F689926C}" srcOrd="2" destOrd="0" presId="urn:microsoft.com/office/officeart/2018/2/layout/IconVerticalSolidList"/>
    <dgm:cxn modelId="{1E17C96C-DA30-4E1B-A248-50B491A75AA1}" type="presParOf" srcId="{5C812559-A7E1-4E81-AF16-277FA49F306B}" destId="{064326B6-6E8D-4244-A20D-82D8A2D0BFB9}" srcOrd="3" destOrd="0" presId="urn:microsoft.com/office/officeart/2018/2/layout/IconVerticalSolidList"/>
    <dgm:cxn modelId="{B662F64B-E943-42F5-AE30-45BD1A631154}" type="presParOf" srcId="{5C812559-A7E1-4E81-AF16-277FA49F306B}" destId="{22028564-72F5-49EE-96C0-3F65F4AAD5AD}" srcOrd="4" destOrd="0" presId="urn:microsoft.com/office/officeart/2018/2/layout/IconVerticalSolidList"/>
    <dgm:cxn modelId="{93686AA3-6E54-4A57-BDC6-35731EC31986}" type="presParOf" srcId="{FD54571C-E8A5-4258-ACBF-5A71FB5EB18C}" destId="{CAFBB70B-8533-48A6-A703-6F2E1D6F0475}" srcOrd="3" destOrd="0" presId="urn:microsoft.com/office/officeart/2018/2/layout/IconVerticalSolidList"/>
    <dgm:cxn modelId="{E933B24A-2B70-40E9-98F2-574E038231B0}" type="presParOf" srcId="{FD54571C-E8A5-4258-ACBF-5A71FB5EB18C}" destId="{C1C30AEA-805A-4CF7-87B2-53EA0CB91EC5}" srcOrd="4" destOrd="0" presId="urn:microsoft.com/office/officeart/2018/2/layout/IconVerticalSolidList"/>
    <dgm:cxn modelId="{D1B73E49-3C87-482D-8B86-C4B9A4F91912}" type="presParOf" srcId="{C1C30AEA-805A-4CF7-87B2-53EA0CB91EC5}" destId="{99B84B38-5419-4FCC-8334-B9D9484134D3}" srcOrd="0" destOrd="0" presId="urn:microsoft.com/office/officeart/2018/2/layout/IconVerticalSolidList"/>
    <dgm:cxn modelId="{FF5ECC82-0DF1-4CD1-9DDB-DCF24E948CE8}" type="presParOf" srcId="{C1C30AEA-805A-4CF7-87B2-53EA0CB91EC5}" destId="{3A8EA483-5830-4E1A-8839-25310E3800F3}" srcOrd="1" destOrd="0" presId="urn:microsoft.com/office/officeart/2018/2/layout/IconVerticalSolidList"/>
    <dgm:cxn modelId="{C7E76BB4-0579-4EE1-A3D5-7ECFC70D1372}" type="presParOf" srcId="{C1C30AEA-805A-4CF7-87B2-53EA0CB91EC5}" destId="{EB63966D-5060-4388-89F1-22FD6D95A01F}" srcOrd="2" destOrd="0" presId="urn:microsoft.com/office/officeart/2018/2/layout/IconVerticalSolidList"/>
    <dgm:cxn modelId="{DA0E81C8-3C78-4F2D-A4DF-A6FE11344F36}" type="presParOf" srcId="{C1C30AEA-805A-4CF7-87B2-53EA0CB91EC5}" destId="{FD91CAEB-DA40-49DA-B435-F80CC0BD9E39}" srcOrd="3" destOrd="0" presId="urn:microsoft.com/office/officeart/2018/2/layout/IconVerticalSolidList"/>
    <dgm:cxn modelId="{0E69B87A-D42D-4D71-BCC8-4DF882DFE6D0}" type="presParOf" srcId="{C1C30AEA-805A-4CF7-87B2-53EA0CB91EC5}" destId="{6EC36DE2-4800-4730-8F3E-D62310DA9FE1}" srcOrd="4" destOrd="0" presId="urn:microsoft.com/office/officeart/2018/2/layout/IconVerticalSolidList"/>
    <dgm:cxn modelId="{9DCD4EDD-D7CC-47A7-9C2A-E0F9F4D5457D}" type="presParOf" srcId="{FD54571C-E8A5-4258-ACBF-5A71FB5EB18C}" destId="{98BD03F4-06C9-43D8-9B38-5ED469E29AF9}" srcOrd="5" destOrd="0" presId="urn:microsoft.com/office/officeart/2018/2/layout/IconVerticalSolidList"/>
    <dgm:cxn modelId="{D24D2699-B954-4D01-9BA5-8AA84A8D1A03}" type="presParOf" srcId="{FD54571C-E8A5-4258-ACBF-5A71FB5EB18C}" destId="{F1BEFC42-E7DD-4A6D-B23D-94246DE39D30}" srcOrd="6" destOrd="0" presId="urn:microsoft.com/office/officeart/2018/2/layout/IconVerticalSolidList"/>
    <dgm:cxn modelId="{131DFA19-9B3F-4ED3-BE87-06F9F4C6CB95}" type="presParOf" srcId="{F1BEFC42-E7DD-4A6D-B23D-94246DE39D30}" destId="{137CA95E-49C0-422F-9E32-3D75496AC9B6}" srcOrd="0" destOrd="0" presId="urn:microsoft.com/office/officeart/2018/2/layout/IconVerticalSolidList"/>
    <dgm:cxn modelId="{F26CAD6F-D191-420D-972F-8E63C7D0E764}" type="presParOf" srcId="{F1BEFC42-E7DD-4A6D-B23D-94246DE39D30}" destId="{ED573D17-EC19-4688-8B7F-20AA48583E7F}" srcOrd="1" destOrd="0" presId="urn:microsoft.com/office/officeart/2018/2/layout/IconVerticalSolidList"/>
    <dgm:cxn modelId="{AF3EC91D-91B7-4231-9371-9E046671E46F}" type="presParOf" srcId="{F1BEFC42-E7DD-4A6D-B23D-94246DE39D30}" destId="{5321B471-318D-4492-AAC7-AC7B8582AE9F}" srcOrd="2" destOrd="0" presId="urn:microsoft.com/office/officeart/2018/2/layout/IconVerticalSolidList"/>
    <dgm:cxn modelId="{06BEB7A1-1351-44DA-8441-8A67AB7A8DBC}" type="presParOf" srcId="{F1BEFC42-E7DD-4A6D-B23D-94246DE39D30}" destId="{CA35F029-2529-4C7B-98C9-92368FB7BB58}" srcOrd="3" destOrd="0" presId="urn:microsoft.com/office/officeart/2018/2/layout/IconVerticalSolidList"/>
    <dgm:cxn modelId="{714FDADA-3803-46C2-AEC9-422CCF736E29}" type="presParOf" srcId="{F1BEFC42-E7DD-4A6D-B23D-94246DE39D30}" destId="{DB7F4CC6-5324-45C8-A8D9-333F0AFC69C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F747DA-97B1-474E-A56A-E0762693CA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5FDB21-F155-4589-B9D1-75AC4C614DD4}">
      <dgm:prSet/>
      <dgm:spPr/>
      <dgm:t>
        <a:bodyPr/>
        <a:lstStyle/>
        <a:p>
          <a:r>
            <a:rPr lang="en-US" dirty="0" err="1"/>
            <a:t>Github</a:t>
          </a:r>
          <a:r>
            <a:rPr lang="en-US" dirty="0"/>
            <a:t> Repository: </a:t>
          </a:r>
          <a:r>
            <a:rPr lang="en-US" dirty="0">
              <a:hlinkClick xmlns:r="http://schemas.openxmlformats.org/officeDocument/2006/relationships" r:id="rId1"/>
            </a:rPr>
            <a:t>https://github.com/gokulprathin8/patriothacks-hackathon-dev-repo</a:t>
          </a:r>
          <a:endParaRPr lang="en-US" dirty="0"/>
        </a:p>
      </dgm:t>
    </dgm:pt>
    <dgm:pt modelId="{9DF3B091-98A6-4B07-BCFD-C2FE39EAEA42}" type="parTrans" cxnId="{9CF76EAD-A6B8-4286-A585-EAE803DD6252}">
      <dgm:prSet/>
      <dgm:spPr/>
      <dgm:t>
        <a:bodyPr/>
        <a:lstStyle/>
        <a:p>
          <a:endParaRPr lang="en-US"/>
        </a:p>
      </dgm:t>
    </dgm:pt>
    <dgm:pt modelId="{31A955B6-6BF6-4AED-9B6B-4B8054E07FEF}" type="sibTrans" cxnId="{9CF76EAD-A6B8-4286-A585-EAE803DD6252}">
      <dgm:prSet/>
      <dgm:spPr/>
      <dgm:t>
        <a:bodyPr/>
        <a:lstStyle/>
        <a:p>
          <a:endParaRPr lang="en-US"/>
        </a:p>
      </dgm:t>
    </dgm:pt>
    <dgm:pt modelId="{7BD07772-1B8D-4101-86F3-6B9F4A44F23D}">
      <dgm:prSet/>
      <dgm:spPr/>
      <dgm:t>
        <a:bodyPr/>
        <a:lstStyle/>
        <a:p>
          <a:r>
            <a:rPr lang="en-US"/>
            <a:t>Demo: </a:t>
          </a:r>
          <a:r>
            <a:rPr lang="en-US">
              <a:hlinkClick xmlns:r="http://schemas.openxmlformats.org/officeDocument/2006/relationships" r:id="rId2"/>
            </a:rPr>
            <a:t>https://youtu.be/UynTbwdTbJ4</a:t>
          </a:r>
          <a:endParaRPr lang="en-US"/>
        </a:p>
      </dgm:t>
    </dgm:pt>
    <dgm:pt modelId="{0A16EBB3-E486-427F-AC70-95973DD91CA5}" type="parTrans" cxnId="{A4011C1F-8ABD-49E5-A003-41F891262DCD}">
      <dgm:prSet/>
      <dgm:spPr/>
      <dgm:t>
        <a:bodyPr/>
        <a:lstStyle/>
        <a:p>
          <a:endParaRPr lang="en-US"/>
        </a:p>
      </dgm:t>
    </dgm:pt>
    <dgm:pt modelId="{4F8AC1CB-0B64-4469-80B6-E04CFF1F2EA7}" type="sibTrans" cxnId="{A4011C1F-8ABD-49E5-A003-41F891262DCD}">
      <dgm:prSet/>
      <dgm:spPr/>
      <dgm:t>
        <a:bodyPr/>
        <a:lstStyle/>
        <a:p>
          <a:endParaRPr lang="en-US"/>
        </a:p>
      </dgm:t>
    </dgm:pt>
    <dgm:pt modelId="{E5EA118D-F7B9-4A06-A323-69B28254A07F}" type="pres">
      <dgm:prSet presAssocID="{ECF747DA-97B1-474E-A56A-E0762693CA78}" presName="root" presStyleCnt="0">
        <dgm:presLayoutVars>
          <dgm:dir/>
          <dgm:resizeHandles val="exact"/>
        </dgm:presLayoutVars>
      </dgm:prSet>
      <dgm:spPr/>
    </dgm:pt>
    <dgm:pt modelId="{C19B7D1D-F7B1-41E0-BF4D-6204AAA2D9F6}" type="pres">
      <dgm:prSet presAssocID="{FC5FDB21-F155-4589-B9D1-75AC4C614DD4}" presName="compNode" presStyleCnt="0"/>
      <dgm:spPr/>
    </dgm:pt>
    <dgm:pt modelId="{820A2D86-3CA5-4635-B245-7D85FAF98BCB}" type="pres">
      <dgm:prSet presAssocID="{FC5FDB21-F155-4589-B9D1-75AC4C614DD4}" presName="bgRect" presStyleLbl="bgShp" presStyleIdx="0" presStyleCnt="2"/>
      <dgm:spPr/>
    </dgm:pt>
    <dgm:pt modelId="{91DFCD48-EE92-4159-8B07-6F42D734B040}" type="pres">
      <dgm:prSet presAssocID="{FC5FDB21-F155-4589-B9D1-75AC4C614DD4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0FDED6C-7D40-4F2B-A1E0-E82744FFC84B}" type="pres">
      <dgm:prSet presAssocID="{FC5FDB21-F155-4589-B9D1-75AC4C614DD4}" presName="spaceRect" presStyleCnt="0"/>
      <dgm:spPr/>
    </dgm:pt>
    <dgm:pt modelId="{1974851A-003E-4701-A337-9604DC26D68B}" type="pres">
      <dgm:prSet presAssocID="{FC5FDB21-F155-4589-B9D1-75AC4C614DD4}" presName="parTx" presStyleLbl="revTx" presStyleIdx="0" presStyleCnt="2">
        <dgm:presLayoutVars>
          <dgm:chMax val="0"/>
          <dgm:chPref val="0"/>
        </dgm:presLayoutVars>
      </dgm:prSet>
      <dgm:spPr/>
    </dgm:pt>
    <dgm:pt modelId="{83415DA9-9B33-44CE-AA54-DFA89C6CC511}" type="pres">
      <dgm:prSet presAssocID="{31A955B6-6BF6-4AED-9B6B-4B8054E07FEF}" presName="sibTrans" presStyleCnt="0"/>
      <dgm:spPr/>
    </dgm:pt>
    <dgm:pt modelId="{FCB3E925-E179-4204-A4F3-C5D639956CDE}" type="pres">
      <dgm:prSet presAssocID="{7BD07772-1B8D-4101-86F3-6B9F4A44F23D}" presName="compNode" presStyleCnt="0"/>
      <dgm:spPr/>
    </dgm:pt>
    <dgm:pt modelId="{CCA644E1-5660-4B9B-BD01-98837CF51DD2}" type="pres">
      <dgm:prSet presAssocID="{7BD07772-1B8D-4101-86F3-6B9F4A44F23D}" presName="bgRect" presStyleLbl="bgShp" presStyleIdx="1" presStyleCnt="2"/>
      <dgm:spPr/>
    </dgm:pt>
    <dgm:pt modelId="{F383B37B-0B63-477C-B25E-B2DAB3FA7A63}" type="pres">
      <dgm:prSet presAssocID="{7BD07772-1B8D-4101-86F3-6B9F4A44F23D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377D75A8-EB13-4391-9BE8-44F64CB8D176}" type="pres">
      <dgm:prSet presAssocID="{7BD07772-1B8D-4101-86F3-6B9F4A44F23D}" presName="spaceRect" presStyleCnt="0"/>
      <dgm:spPr/>
    </dgm:pt>
    <dgm:pt modelId="{C0095FEF-734B-4ECD-B2A8-6DFF2D06AD4E}" type="pres">
      <dgm:prSet presAssocID="{7BD07772-1B8D-4101-86F3-6B9F4A44F23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7D06917-D596-4AEE-A852-DD649249BE7A}" type="presOf" srcId="{7BD07772-1B8D-4101-86F3-6B9F4A44F23D}" destId="{C0095FEF-734B-4ECD-B2A8-6DFF2D06AD4E}" srcOrd="0" destOrd="0" presId="urn:microsoft.com/office/officeart/2018/2/layout/IconVerticalSolidList"/>
    <dgm:cxn modelId="{A4011C1F-8ABD-49E5-A003-41F891262DCD}" srcId="{ECF747DA-97B1-474E-A56A-E0762693CA78}" destId="{7BD07772-1B8D-4101-86F3-6B9F4A44F23D}" srcOrd="1" destOrd="0" parTransId="{0A16EBB3-E486-427F-AC70-95973DD91CA5}" sibTransId="{4F8AC1CB-0B64-4469-80B6-E04CFF1F2EA7}"/>
    <dgm:cxn modelId="{BDE44822-C64B-49EC-B115-7AA0B624EF2B}" type="presOf" srcId="{FC5FDB21-F155-4589-B9D1-75AC4C614DD4}" destId="{1974851A-003E-4701-A337-9604DC26D68B}" srcOrd="0" destOrd="0" presId="urn:microsoft.com/office/officeart/2018/2/layout/IconVerticalSolidList"/>
    <dgm:cxn modelId="{4F8B258D-923A-4DD2-9C42-DA8DB6DB53CD}" type="presOf" srcId="{ECF747DA-97B1-474E-A56A-E0762693CA78}" destId="{E5EA118D-F7B9-4A06-A323-69B28254A07F}" srcOrd="0" destOrd="0" presId="urn:microsoft.com/office/officeart/2018/2/layout/IconVerticalSolidList"/>
    <dgm:cxn modelId="{9CF76EAD-A6B8-4286-A585-EAE803DD6252}" srcId="{ECF747DA-97B1-474E-A56A-E0762693CA78}" destId="{FC5FDB21-F155-4589-B9D1-75AC4C614DD4}" srcOrd="0" destOrd="0" parTransId="{9DF3B091-98A6-4B07-BCFD-C2FE39EAEA42}" sibTransId="{31A955B6-6BF6-4AED-9B6B-4B8054E07FEF}"/>
    <dgm:cxn modelId="{01AD8280-C069-4D5A-9118-BB126B8EB36E}" type="presParOf" srcId="{E5EA118D-F7B9-4A06-A323-69B28254A07F}" destId="{C19B7D1D-F7B1-41E0-BF4D-6204AAA2D9F6}" srcOrd="0" destOrd="0" presId="urn:microsoft.com/office/officeart/2018/2/layout/IconVerticalSolidList"/>
    <dgm:cxn modelId="{714A8590-80AC-4CFA-B0AD-970309689A04}" type="presParOf" srcId="{C19B7D1D-F7B1-41E0-BF4D-6204AAA2D9F6}" destId="{820A2D86-3CA5-4635-B245-7D85FAF98BCB}" srcOrd="0" destOrd="0" presId="urn:microsoft.com/office/officeart/2018/2/layout/IconVerticalSolidList"/>
    <dgm:cxn modelId="{0738058C-E18A-406E-8518-5E141C569384}" type="presParOf" srcId="{C19B7D1D-F7B1-41E0-BF4D-6204AAA2D9F6}" destId="{91DFCD48-EE92-4159-8B07-6F42D734B040}" srcOrd="1" destOrd="0" presId="urn:microsoft.com/office/officeart/2018/2/layout/IconVerticalSolidList"/>
    <dgm:cxn modelId="{1D8FE147-6FDC-4FB0-A7D2-40FF92A97300}" type="presParOf" srcId="{C19B7D1D-F7B1-41E0-BF4D-6204AAA2D9F6}" destId="{B0FDED6C-7D40-4F2B-A1E0-E82744FFC84B}" srcOrd="2" destOrd="0" presId="urn:microsoft.com/office/officeart/2018/2/layout/IconVerticalSolidList"/>
    <dgm:cxn modelId="{8C49D1FD-07A3-473C-A3FB-B70C7AC13B9A}" type="presParOf" srcId="{C19B7D1D-F7B1-41E0-BF4D-6204AAA2D9F6}" destId="{1974851A-003E-4701-A337-9604DC26D68B}" srcOrd="3" destOrd="0" presId="urn:microsoft.com/office/officeart/2018/2/layout/IconVerticalSolidList"/>
    <dgm:cxn modelId="{D97D8102-6987-4FD9-8671-EE64E128B92F}" type="presParOf" srcId="{E5EA118D-F7B9-4A06-A323-69B28254A07F}" destId="{83415DA9-9B33-44CE-AA54-DFA89C6CC511}" srcOrd="1" destOrd="0" presId="urn:microsoft.com/office/officeart/2018/2/layout/IconVerticalSolidList"/>
    <dgm:cxn modelId="{279FD199-9A10-4FD4-86C9-6309EA01A623}" type="presParOf" srcId="{E5EA118D-F7B9-4A06-A323-69B28254A07F}" destId="{FCB3E925-E179-4204-A4F3-C5D639956CDE}" srcOrd="2" destOrd="0" presId="urn:microsoft.com/office/officeart/2018/2/layout/IconVerticalSolidList"/>
    <dgm:cxn modelId="{E270EF48-6869-4E21-88CB-9A09BFF9A1B4}" type="presParOf" srcId="{FCB3E925-E179-4204-A4F3-C5D639956CDE}" destId="{CCA644E1-5660-4B9B-BD01-98837CF51DD2}" srcOrd="0" destOrd="0" presId="urn:microsoft.com/office/officeart/2018/2/layout/IconVerticalSolidList"/>
    <dgm:cxn modelId="{EEED1FB9-D3BD-45A5-BB5B-D07BBF3D08DC}" type="presParOf" srcId="{FCB3E925-E179-4204-A4F3-C5D639956CDE}" destId="{F383B37B-0B63-477C-B25E-B2DAB3FA7A63}" srcOrd="1" destOrd="0" presId="urn:microsoft.com/office/officeart/2018/2/layout/IconVerticalSolidList"/>
    <dgm:cxn modelId="{466C5881-1215-4DB8-951F-0759B6E59BA6}" type="presParOf" srcId="{FCB3E925-E179-4204-A4F3-C5D639956CDE}" destId="{377D75A8-EB13-4391-9BE8-44F64CB8D176}" srcOrd="2" destOrd="0" presId="urn:microsoft.com/office/officeart/2018/2/layout/IconVerticalSolidList"/>
    <dgm:cxn modelId="{D51A8171-0059-4FEF-830E-65FB6841049C}" type="presParOf" srcId="{FCB3E925-E179-4204-A4F3-C5D639956CDE}" destId="{C0095FEF-734B-4ECD-B2A8-6DFF2D06AD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1F9CC9-F70D-4A0D-AB04-894AC802CD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59A6A57-AAC9-4966-B408-7E4335FEB6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Transcribify: Bridging the gap between video content and accessibility.</a:t>
          </a:r>
          <a:endParaRPr lang="en-US"/>
        </a:p>
      </dgm:t>
    </dgm:pt>
    <dgm:pt modelId="{F3DF90F8-50CB-4264-BF90-B1D065CA3A7A}" type="parTrans" cxnId="{6AE7B5C0-6769-433D-AFD7-36F9F111A1EC}">
      <dgm:prSet/>
      <dgm:spPr/>
      <dgm:t>
        <a:bodyPr/>
        <a:lstStyle/>
        <a:p>
          <a:endParaRPr lang="en-US"/>
        </a:p>
      </dgm:t>
    </dgm:pt>
    <dgm:pt modelId="{06473B9E-B09D-4B63-903E-6D47D589F5FA}" type="sibTrans" cxnId="{6AE7B5C0-6769-433D-AFD7-36F9F111A1EC}">
      <dgm:prSet/>
      <dgm:spPr/>
      <dgm:t>
        <a:bodyPr/>
        <a:lstStyle/>
        <a:p>
          <a:endParaRPr lang="en-US"/>
        </a:p>
      </dgm:t>
    </dgm:pt>
    <dgm:pt modelId="{65B34A56-A88F-42FA-B6E2-E384189AC4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Born out of innovation and teamwork.</a:t>
          </a:r>
          <a:endParaRPr lang="en-US"/>
        </a:p>
      </dgm:t>
    </dgm:pt>
    <dgm:pt modelId="{FF992988-E145-4F4D-8BD0-FBBF0B51003F}" type="parTrans" cxnId="{977558CC-6EEC-46AE-9778-1F1D609E1F9D}">
      <dgm:prSet/>
      <dgm:spPr/>
      <dgm:t>
        <a:bodyPr/>
        <a:lstStyle/>
        <a:p>
          <a:endParaRPr lang="en-US"/>
        </a:p>
      </dgm:t>
    </dgm:pt>
    <dgm:pt modelId="{09AE81C2-E540-4AED-B2F2-6164F6578C46}" type="sibTrans" cxnId="{977558CC-6EEC-46AE-9778-1F1D609E1F9D}">
      <dgm:prSet/>
      <dgm:spPr/>
      <dgm:t>
        <a:bodyPr/>
        <a:lstStyle/>
        <a:p>
          <a:endParaRPr lang="en-US"/>
        </a:p>
      </dgm:t>
    </dgm:pt>
    <dgm:pt modelId="{6D46A58E-9DF8-4D81-B53E-192EF8D99D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Transforming the way, we interact with video content.</a:t>
          </a:r>
          <a:endParaRPr lang="en-US" dirty="0"/>
        </a:p>
      </dgm:t>
    </dgm:pt>
    <dgm:pt modelId="{DD6C545E-0CB2-4887-A771-C13AABCCA5D8}" type="parTrans" cxnId="{96696E1B-7477-4AB2-B6AB-EEF23AE84350}">
      <dgm:prSet/>
      <dgm:spPr/>
      <dgm:t>
        <a:bodyPr/>
        <a:lstStyle/>
        <a:p>
          <a:endParaRPr lang="en-US"/>
        </a:p>
      </dgm:t>
    </dgm:pt>
    <dgm:pt modelId="{8992A724-607F-4676-A083-C99FC56809A5}" type="sibTrans" cxnId="{96696E1B-7477-4AB2-B6AB-EEF23AE84350}">
      <dgm:prSet/>
      <dgm:spPr/>
      <dgm:t>
        <a:bodyPr/>
        <a:lstStyle/>
        <a:p>
          <a:endParaRPr lang="en-US"/>
        </a:p>
      </dgm:t>
    </dgm:pt>
    <dgm:pt modelId="{01B79A3A-0C75-49C9-95C4-A3578F934D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Making the digital world more inclusive and valuable for everyone.</a:t>
          </a:r>
          <a:endParaRPr lang="en-US"/>
        </a:p>
      </dgm:t>
    </dgm:pt>
    <dgm:pt modelId="{63B04FF6-1C08-4C3D-907E-BDF5099E87D0}" type="parTrans" cxnId="{A94E6A0A-8E94-45B0-B9BD-9D2F84EF9904}">
      <dgm:prSet/>
      <dgm:spPr/>
      <dgm:t>
        <a:bodyPr/>
        <a:lstStyle/>
        <a:p>
          <a:endParaRPr lang="en-US"/>
        </a:p>
      </dgm:t>
    </dgm:pt>
    <dgm:pt modelId="{110F5DAA-25C9-444C-B3CC-EB8272C2A283}" type="sibTrans" cxnId="{A94E6A0A-8E94-45B0-B9BD-9D2F84EF9904}">
      <dgm:prSet/>
      <dgm:spPr/>
      <dgm:t>
        <a:bodyPr/>
        <a:lstStyle/>
        <a:p>
          <a:endParaRPr lang="en-US"/>
        </a:p>
      </dgm:t>
    </dgm:pt>
    <dgm:pt modelId="{193FD6F5-AC5D-4F86-8C51-7113D985B0A6}" type="pres">
      <dgm:prSet presAssocID="{E91F9CC9-F70D-4A0D-AB04-894AC802CDA9}" presName="root" presStyleCnt="0">
        <dgm:presLayoutVars>
          <dgm:dir/>
          <dgm:resizeHandles val="exact"/>
        </dgm:presLayoutVars>
      </dgm:prSet>
      <dgm:spPr/>
    </dgm:pt>
    <dgm:pt modelId="{7F6D4F55-BB55-4099-A053-F92506ED4C87}" type="pres">
      <dgm:prSet presAssocID="{B59A6A57-AAC9-4966-B408-7E4335FEB682}" presName="compNode" presStyleCnt="0"/>
      <dgm:spPr/>
    </dgm:pt>
    <dgm:pt modelId="{0D8F515F-9712-47A7-9D63-8C12B8B1022A}" type="pres">
      <dgm:prSet presAssocID="{B59A6A57-AAC9-4966-B408-7E4335FEB682}" presName="bgRect" presStyleLbl="bgShp" presStyleIdx="0" presStyleCnt="4"/>
      <dgm:spPr/>
    </dgm:pt>
    <dgm:pt modelId="{0EEFAD47-1E4C-4775-8724-A3D1E1FE317A}" type="pres">
      <dgm:prSet presAssocID="{B59A6A57-AAC9-4966-B408-7E4335FEB6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86209543-C30D-4AC7-BA4E-C2603CF1DA31}" type="pres">
      <dgm:prSet presAssocID="{B59A6A57-AAC9-4966-B408-7E4335FEB682}" presName="spaceRect" presStyleCnt="0"/>
      <dgm:spPr/>
    </dgm:pt>
    <dgm:pt modelId="{861AB6AE-554D-4EF5-9F06-96EE4A02AEEC}" type="pres">
      <dgm:prSet presAssocID="{B59A6A57-AAC9-4966-B408-7E4335FEB682}" presName="parTx" presStyleLbl="revTx" presStyleIdx="0" presStyleCnt="4">
        <dgm:presLayoutVars>
          <dgm:chMax val="0"/>
          <dgm:chPref val="0"/>
        </dgm:presLayoutVars>
      </dgm:prSet>
      <dgm:spPr/>
    </dgm:pt>
    <dgm:pt modelId="{77941611-090B-4F30-B80B-32F793878A54}" type="pres">
      <dgm:prSet presAssocID="{06473B9E-B09D-4B63-903E-6D47D589F5FA}" presName="sibTrans" presStyleCnt="0"/>
      <dgm:spPr/>
    </dgm:pt>
    <dgm:pt modelId="{753AC910-529C-4E3A-9A9D-DADC8DDC9200}" type="pres">
      <dgm:prSet presAssocID="{65B34A56-A88F-42FA-B6E2-E384189AC41A}" presName="compNode" presStyleCnt="0"/>
      <dgm:spPr/>
    </dgm:pt>
    <dgm:pt modelId="{2A13E607-2770-4E04-9406-81A610EAD35B}" type="pres">
      <dgm:prSet presAssocID="{65B34A56-A88F-42FA-B6E2-E384189AC41A}" presName="bgRect" presStyleLbl="bgShp" presStyleIdx="1" presStyleCnt="4"/>
      <dgm:spPr/>
    </dgm:pt>
    <dgm:pt modelId="{ACA33CE5-7B64-4CEB-8830-D70318EA20D1}" type="pres">
      <dgm:prSet presAssocID="{65B34A56-A88F-42FA-B6E2-E384189AC41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063427A6-61F2-4D09-8B9D-267A4E72CB6A}" type="pres">
      <dgm:prSet presAssocID="{65B34A56-A88F-42FA-B6E2-E384189AC41A}" presName="spaceRect" presStyleCnt="0"/>
      <dgm:spPr/>
    </dgm:pt>
    <dgm:pt modelId="{76D0857E-5D82-4FAC-A6E5-CCDBF4C8EC02}" type="pres">
      <dgm:prSet presAssocID="{65B34A56-A88F-42FA-B6E2-E384189AC41A}" presName="parTx" presStyleLbl="revTx" presStyleIdx="1" presStyleCnt="4">
        <dgm:presLayoutVars>
          <dgm:chMax val="0"/>
          <dgm:chPref val="0"/>
        </dgm:presLayoutVars>
      </dgm:prSet>
      <dgm:spPr/>
    </dgm:pt>
    <dgm:pt modelId="{5288A5EE-29A7-46D8-A553-8C4F8C47A958}" type="pres">
      <dgm:prSet presAssocID="{09AE81C2-E540-4AED-B2F2-6164F6578C46}" presName="sibTrans" presStyleCnt="0"/>
      <dgm:spPr/>
    </dgm:pt>
    <dgm:pt modelId="{58644FB1-C191-43DC-9A83-562A6B00C32B}" type="pres">
      <dgm:prSet presAssocID="{6D46A58E-9DF8-4D81-B53E-192EF8D99D3F}" presName="compNode" presStyleCnt="0"/>
      <dgm:spPr/>
    </dgm:pt>
    <dgm:pt modelId="{3DC6EA32-796C-4584-8EE9-F362D286FBAC}" type="pres">
      <dgm:prSet presAssocID="{6D46A58E-9DF8-4D81-B53E-192EF8D99D3F}" presName="bgRect" presStyleLbl="bgShp" presStyleIdx="2" presStyleCnt="4"/>
      <dgm:spPr/>
    </dgm:pt>
    <dgm:pt modelId="{C0D787BC-EE46-40D0-8809-68D3359B03F9}" type="pres">
      <dgm:prSet presAssocID="{6D46A58E-9DF8-4D81-B53E-192EF8D99D3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11DD4E98-78B1-427D-A5D0-7D514328BA53}" type="pres">
      <dgm:prSet presAssocID="{6D46A58E-9DF8-4D81-B53E-192EF8D99D3F}" presName="spaceRect" presStyleCnt="0"/>
      <dgm:spPr/>
    </dgm:pt>
    <dgm:pt modelId="{A4B2204E-C283-4607-BEF6-AAA5FB747C5C}" type="pres">
      <dgm:prSet presAssocID="{6D46A58E-9DF8-4D81-B53E-192EF8D99D3F}" presName="parTx" presStyleLbl="revTx" presStyleIdx="2" presStyleCnt="4">
        <dgm:presLayoutVars>
          <dgm:chMax val="0"/>
          <dgm:chPref val="0"/>
        </dgm:presLayoutVars>
      </dgm:prSet>
      <dgm:spPr/>
    </dgm:pt>
    <dgm:pt modelId="{9F45F524-2418-4D37-824E-80CC6DC948F8}" type="pres">
      <dgm:prSet presAssocID="{8992A724-607F-4676-A083-C99FC56809A5}" presName="sibTrans" presStyleCnt="0"/>
      <dgm:spPr/>
    </dgm:pt>
    <dgm:pt modelId="{24D489E6-B793-4F5F-A465-370334856977}" type="pres">
      <dgm:prSet presAssocID="{01B79A3A-0C75-49C9-95C4-A3578F934DE4}" presName="compNode" presStyleCnt="0"/>
      <dgm:spPr/>
    </dgm:pt>
    <dgm:pt modelId="{04A397AD-8153-4862-9988-643DC219C063}" type="pres">
      <dgm:prSet presAssocID="{01B79A3A-0C75-49C9-95C4-A3578F934DE4}" presName="bgRect" presStyleLbl="bgShp" presStyleIdx="3" presStyleCnt="4"/>
      <dgm:spPr/>
    </dgm:pt>
    <dgm:pt modelId="{2A291689-DF39-41DE-9C74-CC669AB3CC20}" type="pres">
      <dgm:prSet presAssocID="{01B79A3A-0C75-49C9-95C4-A3578F934D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53D47E4-44D2-4BD4-A6CD-68AB9E60AD6D}" type="pres">
      <dgm:prSet presAssocID="{01B79A3A-0C75-49C9-95C4-A3578F934DE4}" presName="spaceRect" presStyleCnt="0"/>
      <dgm:spPr/>
    </dgm:pt>
    <dgm:pt modelId="{891F9010-16DF-4F0B-BC00-1415A827E480}" type="pres">
      <dgm:prSet presAssocID="{01B79A3A-0C75-49C9-95C4-A3578F934DE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92E407-6F7F-4B8E-B54E-144B39CA54C3}" type="presOf" srcId="{01B79A3A-0C75-49C9-95C4-A3578F934DE4}" destId="{891F9010-16DF-4F0B-BC00-1415A827E480}" srcOrd="0" destOrd="0" presId="urn:microsoft.com/office/officeart/2018/2/layout/IconVerticalSolidList"/>
    <dgm:cxn modelId="{A94E6A0A-8E94-45B0-B9BD-9D2F84EF9904}" srcId="{E91F9CC9-F70D-4A0D-AB04-894AC802CDA9}" destId="{01B79A3A-0C75-49C9-95C4-A3578F934DE4}" srcOrd="3" destOrd="0" parTransId="{63B04FF6-1C08-4C3D-907E-BDF5099E87D0}" sibTransId="{110F5DAA-25C9-444C-B3CC-EB8272C2A283}"/>
    <dgm:cxn modelId="{96696E1B-7477-4AB2-B6AB-EEF23AE84350}" srcId="{E91F9CC9-F70D-4A0D-AB04-894AC802CDA9}" destId="{6D46A58E-9DF8-4D81-B53E-192EF8D99D3F}" srcOrd="2" destOrd="0" parTransId="{DD6C545E-0CB2-4887-A771-C13AABCCA5D8}" sibTransId="{8992A724-607F-4676-A083-C99FC56809A5}"/>
    <dgm:cxn modelId="{35B70A44-AD5B-4745-A147-88C8A621323B}" type="presOf" srcId="{6D46A58E-9DF8-4D81-B53E-192EF8D99D3F}" destId="{A4B2204E-C283-4607-BEF6-AAA5FB747C5C}" srcOrd="0" destOrd="0" presId="urn:microsoft.com/office/officeart/2018/2/layout/IconVerticalSolidList"/>
    <dgm:cxn modelId="{DA23B454-235D-49FD-85F8-4AF20E1ED617}" type="presOf" srcId="{E91F9CC9-F70D-4A0D-AB04-894AC802CDA9}" destId="{193FD6F5-AC5D-4F86-8C51-7113D985B0A6}" srcOrd="0" destOrd="0" presId="urn:microsoft.com/office/officeart/2018/2/layout/IconVerticalSolidList"/>
    <dgm:cxn modelId="{0A0C3E5B-7293-4724-9DFE-0302C893798A}" type="presOf" srcId="{B59A6A57-AAC9-4966-B408-7E4335FEB682}" destId="{861AB6AE-554D-4EF5-9F06-96EE4A02AEEC}" srcOrd="0" destOrd="0" presId="urn:microsoft.com/office/officeart/2018/2/layout/IconVerticalSolidList"/>
    <dgm:cxn modelId="{5A98A468-2785-4440-BC47-A691D816AA6B}" type="presOf" srcId="{65B34A56-A88F-42FA-B6E2-E384189AC41A}" destId="{76D0857E-5D82-4FAC-A6E5-CCDBF4C8EC02}" srcOrd="0" destOrd="0" presId="urn:microsoft.com/office/officeart/2018/2/layout/IconVerticalSolidList"/>
    <dgm:cxn modelId="{6AE7B5C0-6769-433D-AFD7-36F9F111A1EC}" srcId="{E91F9CC9-F70D-4A0D-AB04-894AC802CDA9}" destId="{B59A6A57-AAC9-4966-B408-7E4335FEB682}" srcOrd="0" destOrd="0" parTransId="{F3DF90F8-50CB-4264-BF90-B1D065CA3A7A}" sibTransId="{06473B9E-B09D-4B63-903E-6D47D589F5FA}"/>
    <dgm:cxn modelId="{977558CC-6EEC-46AE-9778-1F1D609E1F9D}" srcId="{E91F9CC9-F70D-4A0D-AB04-894AC802CDA9}" destId="{65B34A56-A88F-42FA-B6E2-E384189AC41A}" srcOrd="1" destOrd="0" parTransId="{FF992988-E145-4F4D-8BD0-FBBF0B51003F}" sibTransId="{09AE81C2-E540-4AED-B2F2-6164F6578C46}"/>
    <dgm:cxn modelId="{ADC7DE86-E522-4CB2-ACAA-B2B9D0139BDD}" type="presParOf" srcId="{193FD6F5-AC5D-4F86-8C51-7113D985B0A6}" destId="{7F6D4F55-BB55-4099-A053-F92506ED4C87}" srcOrd="0" destOrd="0" presId="urn:microsoft.com/office/officeart/2018/2/layout/IconVerticalSolidList"/>
    <dgm:cxn modelId="{0EFD7DF7-7DD2-4F09-ACD9-F58A12BCC808}" type="presParOf" srcId="{7F6D4F55-BB55-4099-A053-F92506ED4C87}" destId="{0D8F515F-9712-47A7-9D63-8C12B8B1022A}" srcOrd="0" destOrd="0" presId="urn:microsoft.com/office/officeart/2018/2/layout/IconVerticalSolidList"/>
    <dgm:cxn modelId="{35ED21FE-E758-4A8C-A715-C87DF4A18459}" type="presParOf" srcId="{7F6D4F55-BB55-4099-A053-F92506ED4C87}" destId="{0EEFAD47-1E4C-4775-8724-A3D1E1FE317A}" srcOrd="1" destOrd="0" presId="urn:microsoft.com/office/officeart/2018/2/layout/IconVerticalSolidList"/>
    <dgm:cxn modelId="{7B05B399-F93A-4A87-AF3F-94A478F25ECA}" type="presParOf" srcId="{7F6D4F55-BB55-4099-A053-F92506ED4C87}" destId="{86209543-C30D-4AC7-BA4E-C2603CF1DA31}" srcOrd="2" destOrd="0" presId="urn:microsoft.com/office/officeart/2018/2/layout/IconVerticalSolidList"/>
    <dgm:cxn modelId="{AD97D6AD-26C8-4189-877E-700B5EAAD288}" type="presParOf" srcId="{7F6D4F55-BB55-4099-A053-F92506ED4C87}" destId="{861AB6AE-554D-4EF5-9F06-96EE4A02AEEC}" srcOrd="3" destOrd="0" presId="urn:microsoft.com/office/officeart/2018/2/layout/IconVerticalSolidList"/>
    <dgm:cxn modelId="{A9040283-2C88-4C5F-8725-11DE32A84EC1}" type="presParOf" srcId="{193FD6F5-AC5D-4F86-8C51-7113D985B0A6}" destId="{77941611-090B-4F30-B80B-32F793878A54}" srcOrd="1" destOrd="0" presId="urn:microsoft.com/office/officeart/2018/2/layout/IconVerticalSolidList"/>
    <dgm:cxn modelId="{B4B71429-484C-4FBA-96F7-64F606C61920}" type="presParOf" srcId="{193FD6F5-AC5D-4F86-8C51-7113D985B0A6}" destId="{753AC910-529C-4E3A-9A9D-DADC8DDC9200}" srcOrd="2" destOrd="0" presId="urn:microsoft.com/office/officeart/2018/2/layout/IconVerticalSolidList"/>
    <dgm:cxn modelId="{6C805FFE-016B-4E2D-9313-E114F4C27725}" type="presParOf" srcId="{753AC910-529C-4E3A-9A9D-DADC8DDC9200}" destId="{2A13E607-2770-4E04-9406-81A610EAD35B}" srcOrd="0" destOrd="0" presId="urn:microsoft.com/office/officeart/2018/2/layout/IconVerticalSolidList"/>
    <dgm:cxn modelId="{69C95A3D-CD2A-4333-AF02-E8CB7FC7AFA4}" type="presParOf" srcId="{753AC910-529C-4E3A-9A9D-DADC8DDC9200}" destId="{ACA33CE5-7B64-4CEB-8830-D70318EA20D1}" srcOrd="1" destOrd="0" presId="urn:microsoft.com/office/officeart/2018/2/layout/IconVerticalSolidList"/>
    <dgm:cxn modelId="{3E03090F-C403-47A8-A85A-1585D9FE68E8}" type="presParOf" srcId="{753AC910-529C-4E3A-9A9D-DADC8DDC9200}" destId="{063427A6-61F2-4D09-8B9D-267A4E72CB6A}" srcOrd="2" destOrd="0" presId="urn:microsoft.com/office/officeart/2018/2/layout/IconVerticalSolidList"/>
    <dgm:cxn modelId="{6B6B6C46-9878-4EF0-8AA4-851AAA8E5DBB}" type="presParOf" srcId="{753AC910-529C-4E3A-9A9D-DADC8DDC9200}" destId="{76D0857E-5D82-4FAC-A6E5-CCDBF4C8EC02}" srcOrd="3" destOrd="0" presId="urn:microsoft.com/office/officeart/2018/2/layout/IconVerticalSolidList"/>
    <dgm:cxn modelId="{EAA9BC47-CF8E-4CB0-A371-EBB46F5920C6}" type="presParOf" srcId="{193FD6F5-AC5D-4F86-8C51-7113D985B0A6}" destId="{5288A5EE-29A7-46D8-A553-8C4F8C47A958}" srcOrd="3" destOrd="0" presId="urn:microsoft.com/office/officeart/2018/2/layout/IconVerticalSolidList"/>
    <dgm:cxn modelId="{FD1D5F60-320F-41A5-9FA2-915806D7961A}" type="presParOf" srcId="{193FD6F5-AC5D-4F86-8C51-7113D985B0A6}" destId="{58644FB1-C191-43DC-9A83-562A6B00C32B}" srcOrd="4" destOrd="0" presId="urn:microsoft.com/office/officeart/2018/2/layout/IconVerticalSolidList"/>
    <dgm:cxn modelId="{D5079ABE-340A-4CFB-B9B0-72F838849429}" type="presParOf" srcId="{58644FB1-C191-43DC-9A83-562A6B00C32B}" destId="{3DC6EA32-796C-4584-8EE9-F362D286FBAC}" srcOrd="0" destOrd="0" presId="urn:microsoft.com/office/officeart/2018/2/layout/IconVerticalSolidList"/>
    <dgm:cxn modelId="{82556A72-73A0-4C55-9B38-8D0EC1406259}" type="presParOf" srcId="{58644FB1-C191-43DC-9A83-562A6B00C32B}" destId="{C0D787BC-EE46-40D0-8809-68D3359B03F9}" srcOrd="1" destOrd="0" presId="urn:microsoft.com/office/officeart/2018/2/layout/IconVerticalSolidList"/>
    <dgm:cxn modelId="{71414C24-BAA5-432E-8FE6-9E58FC0B0530}" type="presParOf" srcId="{58644FB1-C191-43DC-9A83-562A6B00C32B}" destId="{11DD4E98-78B1-427D-A5D0-7D514328BA53}" srcOrd="2" destOrd="0" presId="urn:microsoft.com/office/officeart/2018/2/layout/IconVerticalSolidList"/>
    <dgm:cxn modelId="{21944299-ED27-4087-94DF-0000A38622B8}" type="presParOf" srcId="{58644FB1-C191-43DC-9A83-562A6B00C32B}" destId="{A4B2204E-C283-4607-BEF6-AAA5FB747C5C}" srcOrd="3" destOrd="0" presId="urn:microsoft.com/office/officeart/2018/2/layout/IconVerticalSolidList"/>
    <dgm:cxn modelId="{02059F75-7819-422D-914F-D400896B01DE}" type="presParOf" srcId="{193FD6F5-AC5D-4F86-8C51-7113D985B0A6}" destId="{9F45F524-2418-4D37-824E-80CC6DC948F8}" srcOrd="5" destOrd="0" presId="urn:microsoft.com/office/officeart/2018/2/layout/IconVerticalSolidList"/>
    <dgm:cxn modelId="{36ED34B8-A878-47AA-BBCF-64FB3EDFEB26}" type="presParOf" srcId="{193FD6F5-AC5D-4F86-8C51-7113D985B0A6}" destId="{24D489E6-B793-4F5F-A465-370334856977}" srcOrd="6" destOrd="0" presId="urn:microsoft.com/office/officeart/2018/2/layout/IconVerticalSolidList"/>
    <dgm:cxn modelId="{22F094C3-889D-499D-A8E4-7968ACBFCC5B}" type="presParOf" srcId="{24D489E6-B793-4F5F-A465-370334856977}" destId="{04A397AD-8153-4862-9988-643DC219C063}" srcOrd="0" destOrd="0" presId="urn:microsoft.com/office/officeart/2018/2/layout/IconVerticalSolidList"/>
    <dgm:cxn modelId="{599310C1-DEA5-4A66-8A91-FECFA60C9DB2}" type="presParOf" srcId="{24D489E6-B793-4F5F-A465-370334856977}" destId="{2A291689-DF39-41DE-9C74-CC669AB3CC20}" srcOrd="1" destOrd="0" presId="urn:microsoft.com/office/officeart/2018/2/layout/IconVerticalSolidList"/>
    <dgm:cxn modelId="{47846ED1-C343-4992-BA8E-EF3501A24373}" type="presParOf" srcId="{24D489E6-B793-4F5F-A465-370334856977}" destId="{253D47E4-44D2-4BD4-A6CD-68AB9E60AD6D}" srcOrd="2" destOrd="0" presId="urn:microsoft.com/office/officeart/2018/2/layout/IconVerticalSolidList"/>
    <dgm:cxn modelId="{E33012CF-4DD0-45BB-B01C-57BE495DF2E0}" type="presParOf" srcId="{24D489E6-B793-4F5F-A465-370334856977}" destId="{891F9010-16DF-4F0B-BC00-1415A827E4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5BB3A-9060-5E45-AE89-D3C6CE941F7A}">
      <dsp:nvSpPr>
        <dsp:cNvPr id="0" name=""/>
        <dsp:cNvSpPr/>
      </dsp:nvSpPr>
      <dsp:spPr>
        <a:xfrm>
          <a:off x="3041" y="827126"/>
          <a:ext cx="2171423" cy="1378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E1576-EBF2-1C4F-8ED5-E92FC0D60DEC}">
      <dsp:nvSpPr>
        <dsp:cNvPr id="0" name=""/>
        <dsp:cNvSpPr/>
      </dsp:nvSpPr>
      <dsp:spPr>
        <a:xfrm>
          <a:off x="244310" y="1056332"/>
          <a:ext cx="2171423" cy="13788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Gokul Prathin Asamani</a:t>
          </a:r>
        </a:p>
      </dsp:txBody>
      <dsp:txXfrm>
        <a:off x="284695" y="1096717"/>
        <a:ext cx="2090653" cy="1298084"/>
      </dsp:txXfrm>
    </dsp:sp>
    <dsp:sp modelId="{C410E66C-459C-A84E-BE2E-FEF97B5BDDAA}">
      <dsp:nvSpPr>
        <dsp:cNvPr id="0" name=""/>
        <dsp:cNvSpPr/>
      </dsp:nvSpPr>
      <dsp:spPr>
        <a:xfrm>
          <a:off x="2657003" y="827126"/>
          <a:ext cx="2171423" cy="1378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34DB2-3074-B34D-A526-B7D50935A2B6}">
      <dsp:nvSpPr>
        <dsp:cNvPr id="0" name=""/>
        <dsp:cNvSpPr/>
      </dsp:nvSpPr>
      <dsp:spPr>
        <a:xfrm>
          <a:off x="2898272" y="1056332"/>
          <a:ext cx="2171423" cy="13788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Abhishek Jallawaram</a:t>
          </a:r>
        </a:p>
      </dsp:txBody>
      <dsp:txXfrm>
        <a:off x="2938657" y="1096717"/>
        <a:ext cx="2090653" cy="1298084"/>
      </dsp:txXfrm>
    </dsp:sp>
    <dsp:sp modelId="{051513CF-A37A-F24E-B274-E7EA3BD06F25}">
      <dsp:nvSpPr>
        <dsp:cNvPr id="0" name=""/>
        <dsp:cNvSpPr/>
      </dsp:nvSpPr>
      <dsp:spPr>
        <a:xfrm>
          <a:off x="5310966" y="827126"/>
          <a:ext cx="2171423" cy="1378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D4648-4E38-3845-8F5D-5EA05FC5289F}">
      <dsp:nvSpPr>
        <dsp:cNvPr id="0" name=""/>
        <dsp:cNvSpPr/>
      </dsp:nvSpPr>
      <dsp:spPr>
        <a:xfrm>
          <a:off x="5552235" y="1056332"/>
          <a:ext cx="2171423" cy="13788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Bhargavi </a:t>
          </a:r>
          <a:r>
            <a:rPr lang="en-US" sz="2600" kern="1200" dirty="0" err="1"/>
            <a:t>Janga</a:t>
          </a:r>
          <a:endParaRPr lang="en-US" sz="2600" kern="1200" dirty="0"/>
        </a:p>
      </dsp:txBody>
      <dsp:txXfrm>
        <a:off x="5592620" y="1096717"/>
        <a:ext cx="2090653" cy="1298084"/>
      </dsp:txXfrm>
    </dsp:sp>
    <dsp:sp modelId="{32101BBA-EDDA-5D42-A4F6-15B289675D92}">
      <dsp:nvSpPr>
        <dsp:cNvPr id="0" name=""/>
        <dsp:cNvSpPr/>
      </dsp:nvSpPr>
      <dsp:spPr>
        <a:xfrm>
          <a:off x="7964928" y="827126"/>
          <a:ext cx="2171423" cy="1378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B4BD7-4CC0-C141-B15D-BBD60A176937}">
      <dsp:nvSpPr>
        <dsp:cNvPr id="0" name=""/>
        <dsp:cNvSpPr/>
      </dsp:nvSpPr>
      <dsp:spPr>
        <a:xfrm>
          <a:off x="8206197" y="1056332"/>
          <a:ext cx="2171423" cy="13788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Sanjana </a:t>
          </a:r>
          <a:r>
            <a:rPr lang="en-US" sz="2600" kern="1200" dirty="0" err="1"/>
            <a:t>Achan</a:t>
          </a:r>
          <a:endParaRPr lang="en-US" sz="2600" kern="1200" dirty="0"/>
        </a:p>
      </dsp:txBody>
      <dsp:txXfrm>
        <a:off x="8246582" y="1096717"/>
        <a:ext cx="2090653" cy="12980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B176A-7136-4332-BFE7-7BC35E881BBE}">
      <dsp:nvSpPr>
        <dsp:cNvPr id="0" name=""/>
        <dsp:cNvSpPr/>
      </dsp:nvSpPr>
      <dsp:spPr>
        <a:xfrm>
          <a:off x="0" y="361"/>
          <a:ext cx="3968783" cy="8447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780C0-68CE-488F-92E5-7DB1B4B759B9}">
      <dsp:nvSpPr>
        <dsp:cNvPr id="0" name=""/>
        <dsp:cNvSpPr/>
      </dsp:nvSpPr>
      <dsp:spPr>
        <a:xfrm>
          <a:off x="255539" y="190432"/>
          <a:ext cx="464618" cy="464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55C9E-14FB-40C9-91CC-2E2375380223}">
      <dsp:nvSpPr>
        <dsp:cNvPr id="0" name=""/>
        <dsp:cNvSpPr/>
      </dsp:nvSpPr>
      <dsp:spPr>
        <a:xfrm>
          <a:off x="975698" y="361"/>
          <a:ext cx="2993084" cy="844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4" tIns="89404" rIns="89404" bIns="894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Make video transcription accessible and efficient.</a:t>
          </a:r>
          <a:endParaRPr lang="en-US" sz="1500" kern="1200"/>
        </a:p>
      </dsp:txBody>
      <dsp:txXfrm>
        <a:off x="975698" y="361"/>
        <a:ext cx="2993084" cy="844760"/>
      </dsp:txXfrm>
    </dsp:sp>
    <dsp:sp modelId="{D7808366-A77A-47D1-9C39-A133E29E7206}">
      <dsp:nvSpPr>
        <dsp:cNvPr id="0" name=""/>
        <dsp:cNvSpPr/>
      </dsp:nvSpPr>
      <dsp:spPr>
        <a:xfrm>
          <a:off x="0" y="1056311"/>
          <a:ext cx="3968783" cy="8447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B0D30-59B7-400C-BEBA-1E6E5F93FBE8}">
      <dsp:nvSpPr>
        <dsp:cNvPr id="0" name=""/>
        <dsp:cNvSpPr/>
      </dsp:nvSpPr>
      <dsp:spPr>
        <a:xfrm>
          <a:off x="255539" y="1246382"/>
          <a:ext cx="464618" cy="4646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68C85-D689-4303-959F-826F8D360A8A}">
      <dsp:nvSpPr>
        <dsp:cNvPr id="0" name=""/>
        <dsp:cNvSpPr/>
      </dsp:nvSpPr>
      <dsp:spPr>
        <a:xfrm>
          <a:off x="975698" y="1056311"/>
          <a:ext cx="2993084" cy="844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4" tIns="89404" rIns="89404" bIns="894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Inspired by growing demand across various domains.</a:t>
          </a:r>
          <a:endParaRPr lang="en-US" sz="1500" kern="1200"/>
        </a:p>
      </dsp:txBody>
      <dsp:txXfrm>
        <a:off x="975698" y="1056311"/>
        <a:ext cx="2993084" cy="844760"/>
      </dsp:txXfrm>
    </dsp:sp>
    <dsp:sp modelId="{69723CAF-E758-4345-9D47-89BF4C01D4D1}">
      <dsp:nvSpPr>
        <dsp:cNvPr id="0" name=""/>
        <dsp:cNvSpPr/>
      </dsp:nvSpPr>
      <dsp:spPr>
        <a:xfrm>
          <a:off x="0" y="2112261"/>
          <a:ext cx="3968783" cy="8447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B93ED-75DC-42E3-9D02-CFE2EFEB14EC}">
      <dsp:nvSpPr>
        <dsp:cNvPr id="0" name=""/>
        <dsp:cNvSpPr/>
      </dsp:nvSpPr>
      <dsp:spPr>
        <a:xfrm>
          <a:off x="255539" y="2302332"/>
          <a:ext cx="464618" cy="4646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A730A-7269-4305-857E-7EC5250CE923}">
      <dsp:nvSpPr>
        <dsp:cNvPr id="0" name=""/>
        <dsp:cNvSpPr/>
      </dsp:nvSpPr>
      <dsp:spPr>
        <a:xfrm>
          <a:off x="975698" y="2112261"/>
          <a:ext cx="2993084" cy="844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04" tIns="89404" rIns="89404" bIns="894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Goal: Seamlessly use Amazon Transcribe to unlock AWS power.</a:t>
          </a:r>
          <a:endParaRPr lang="en-US" sz="1500" kern="1200"/>
        </a:p>
      </dsp:txBody>
      <dsp:txXfrm>
        <a:off x="975698" y="2112261"/>
        <a:ext cx="2993084" cy="844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1823B-4EBC-4358-8449-F996AE7E0652}">
      <dsp:nvSpPr>
        <dsp:cNvPr id="0" name=""/>
        <dsp:cNvSpPr/>
      </dsp:nvSpPr>
      <dsp:spPr>
        <a:xfrm>
          <a:off x="0" y="1824"/>
          <a:ext cx="6055450" cy="777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05740-3494-4D26-8A61-068DBB7D743B}">
      <dsp:nvSpPr>
        <dsp:cNvPr id="0" name=""/>
        <dsp:cNvSpPr/>
      </dsp:nvSpPr>
      <dsp:spPr>
        <a:xfrm>
          <a:off x="235119" y="176706"/>
          <a:ext cx="427490" cy="4274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ED363-3098-4442-BB3D-58BDE84C9C50}">
      <dsp:nvSpPr>
        <dsp:cNvPr id="0" name=""/>
        <dsp:cNvSpPr/>
      </dsp:nvSpPr>
      <dsp:spPr>
        <a:xfrm>
          <a:off x="897730" y="1824"/>
          <a:ext cx="2724952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AWS Integration</a:t>
          </a:r>
          <a:endParaRPr lang="en-US" sz="1900" kern="1200"/>
        </a:p>
      </dsp:txBody>
      <dsp:txXfrm>
        <a:off x="897730" y="1824"/>
        <a:ext cx="2724952" cy="777256"/>
      </dsp:txXfrm>
    </dsp:sp>
    <dsp:sp modelId="{7952811D-A72F-4EB9-B704-65F2DE43FD07}">
      <dsp:nvSpPr>
        <dsp:cNvPr id="0" name=""/>
        <dsp:cNvSpPr/>
      </dsp:nvSpPr>
      <dsp:spPr>
        <a:xfrm>
          <a:off x="3622683" y="1824"/>
          <a:ext cx="2432766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AWS Transcribe and Comprehend for text and NLP.</a:t>
          </a:r>
          <a:endParaRPr lang="en-US" sz="1300" kern="1200"/>
        </a:p>
      </dsp:txBody>
      <dsp:txXfrm>
        <a:off x="3622683" y="1824"/>
        <a:ext cx="2432766" cy="777256"/>
      </dsp:txXfrm>
    </dsp:sp>
    <dsp:sp modelId="{AC3EC192-88FE-45C9-9FE3-FF7C268458F4}">
      <dsp:nvSpPr>
        <dsp:cNvPr id="0" name=""/>
        <dsp:cNvSpPr/>
      </dsp:nvSpPr>
      <dsp:spPr>
        <a:xfrm>
          <a:off x="0" y="973394"/>
          <a:ext cx="6055450" cy="777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1201B-15D4-414F-85DF-B5B05DA42DBC}">
      <dsp:nvSpPr>
        <dsp:cNvPr id="0" name=""/>
        <dsp:cNvSpPr/>
      </dsp:nvSpPr>
      <dsp:spPr>
        <a:xfrm>
          <a:off x="235119" y="1148276"/>
          <a:ext cx="427490" cy="4274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486F4-1A47-4857-9E7D-52EE6BDF6FF0}">
      <dsp:nvSpPr>
        <dsp:cNvPr id="0" name=""/>
        <dsp:cNvSpPr/>
      </dsp:nvSpPr>
      <dsp:spPr>
        <a:xfrm>
          <a:off x="897730" y="973394"/>
          <a:ext cx="2724952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Scalability</a:t>
          </a:r>
          <a:endParaRPr lang="en-US" sz="1900" kern="1200"/>
        </a:p>
      </dsp:txBody>
      <dsp:txXfrm>
        <a:off x="897730" y="973394"/>
        <a:ext cx="2724952" cy="777256"/>
      </dsp:txXfrm>
    </dsp:sp>
    <dsp:sp modelId="{BF6131BD-2582-4BCF-8EB6-E0AFE74D384B}">
      <dsp:nvSpPr>
        <dsp:cNvPr id="0" name=""/>
        <dsp:cNvSpPr/>
      </dsp:nvSpPr>
      <dsp:spPr>
        <a:xfrm>
          <a:off x="3622683" y="973394"/>
          <a:ext cx="2432766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AWS Lambda, S3, and RDS for efficiency.</a:t>
          </a:r>
          <a:endParaRPr lang="en-US" sz="1300" kern="1200"/>
        </a:p>
      </dsp:txBody>
      <dsp:txXfrm>
        <a:off x="3622683" y="973394"/>
        <a:ext cx="2432766" cy="777256"/>
      </dsp:txXfrm>
    </dsp:sp>
    <dsp:sp modelId="{8A526174-9D9D-46E1-8396-6C85951A9450}">
      <dsp:nvSpPr>
        <dsp:cNvPr id="0" name=""/>
        <dsp:cNvSpPr/>
      </dsp:nvSpPr>
      <dsp:spPr>
        <a:xfrm>
          <a:off x="0" y="1944964"/>
          <a:ext cx="6055450" cy="777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D511C-B2B4-4A80-9AB9-58051F145313}">
      <dsp:nvSpPr>
        <dsp:cNvPr id="0" name=""/>
        <dsp:cNvSpPr/>
      </dsp:nvSpPr>
      <dsp:spPr>
        <a:xfrm>
          <a:off x="235119" y="2119846"/>
          <a:ext cx="427490" cy="4274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9D5EB-99E0-481F-958C-6863B8CD4EC2}">
      <dsp:nvSpPr>
        <dsp:cNvPr id="0" name=""/>
        <dsp:cNvSpPr/>
      </dsp:nvSpPr>
      <dsp:spPr>
        <a:xfrm>
          <a:off x="897730" y="1944964"/>
          <a:ext cx="2724952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User Experience</a:t>
          </a:r>
          <a:endParaRPr lang="en-US" sz="1900" kern="1200"/>
        </a:p>
      </dsp:txBody>
      <dsp:txXfrm>
        <a:off x="897730" y="1944964"/>
        <a:ext cx="2724952" cy="777256"/>
      </dsp:txXfrm>
    </dsp:sp>
    <dsp:sp modelId="{154E890D-F2A8-4B45-9AC2-96A73684937F}">
      <dsp:nvSpPr>
        <dsp:cNvPr id="0" name=""/>
        <dsp:cNvSpPr/>
      </dsp:nvSpPr>
      <dsp:spPr>
        <a:xfrm>
          <a:off x="3622683" y="1944964"/>
          <a:ext cx="2432766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React.js, Ant Design, and Next.js for an intuitive UI.</a:t>
          </a:r>
          <a:endParaRPr lang="en-US" sz="1300" kern="1200"/>
        </a:p>
      </dsp:txBody>
      <dsp:txXfrm>
        <a:off x="3622683" y="1944964"/>
        <a:ext cx="2432766" cy="777256"/>
      </dsp:txXfrm>
    </dsp:sp>
    <dsp:sp modelId="{4DAB272D-BE6C-42D6-BC64-761B836AC99E}">
      <dsp:nvSpPr>
        <dsp:cNvPr id="0" name=""/>
        <dsp:cNvSpPr/>
      </dsp:nvSpPr>
      <dsp:spPr>
        <a:xfrm>
          <a:off x="0" y="2916534"/>
          <a:ext cx="6055450" cy="777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1A100-404B-4489-B4DC-80EAB5183540}">
      <dsp:nvSpPr>
        <dsp:cNvPr id="0" name=""/>
        <dsp:cNvSpPr/>
      </dsp:nvSpPr>
      <dsp:spPr>
        <a:xfrm>
          <a:off x="235119" y="3091417"/>
          <a:ext cx="427490" cy="4274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8CAA8-2FC1-4263-B981-2C7E5E182298}">
      <dsp:nvSpPr>
        <dsp:cNvPr id="0" name=""/>
        <dsp:cNvSpPr/>
      </dsp:nvSpPr>
      <dsp:spPr>
        <a:xfrm>
          <a:off x="897730" y="2916534"/>
          <a:ext cx="2724952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Real-time Updates</a:t>
          </a:r>
          <a:endParaRPr lang="en-US" sz="1900" kern="1200"/>
        </a:p>
      </dsp:txBody>
      <dsp:txXfrm>
        <a:off x="897730" y="2916534"/>
        <a:ext cx="2724952" cy="777256"/>
      </dsp:txXfrm>
    </dsp:sp>
    <dsp:sp modelId="{6782B9F3-FA43-4760-8C5B-B2550496BA7A}">
      <dsp:nvSpPr>
        <dsp:cNvPr id="0" name=""/>
        <dsp:cNvSpPr/>
      </dsp:nvSpPr>
      <dsp:spPr>
        <a:xfrm>
          <a:off x="3622683" y="2916534"/>
          <a:ext cx="2432766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Next.js for engagement via real-time progress updates.</a:t>
          </a:r>
          <a:endParaRPr lang="en-US" sz="1300" kern="1200"/>
        </a:p>
      </dsp:txBody>
      <dsp:txXfrm>
        <a:off x="3622683" y="2916534"/>
        <a:ext cx="2432766" cy="777256"/>
      </dsp:txXfrm>
    </dsp:sp>
    <dsp:sp modelId="{BB7F1EA5-08C3-4ECA-B55D-398BC5530EBB}">
      <dsp:nvSpPr>
        <dsp:cNvPr id="0" name=""/>
        <dsp:cNvSpPr/>
      </dsp:nvSpPr>
      <dsp:spPr>
        <a:xfrm>
          <a:off x="0" y="3888104"/>
          <a:ext cx="6055450" cy="777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96971-5FE9-4282-B42C-860E4221BBF4}">
      <dsp:nvSpPr>
        <dsp:cNvPr id="0" name=""/>
        <dsp:cNvSpPr/>
      </dsp:nvSpPr>
      <dsp:spPr>
        <a:xfrm>
          <a:off x="235119" y="4062987"/>
          <a:ext cx="427490" cy="4274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DED70-68F7-4CDE-97B1-44941D3DE102}">
      <dsp:nvSpPr>
        <dsp:cNvPr id="0" name=""/>
        <dsp:cNvSpPr/>
      </dsp:nvSpPr>
      <dsp:spPr>
        <a:xfrm>
          <a:off x="897730" y="3888104"/>
          <a:ext cx="2724952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Cost Optimization</a:t>
          </a:r>
          <a:endParaRPr lang="en-US" sz="1900" kern="1200"/>
        </a:p>
      </dsp:txBody>
      <dsp:txXfrm>
        <a:off x="897730" y="3888104"/>
        <a:ext cx="2724952" cy="777256"/>
      </dsp:txXfrm>
    </dsp:sp>
    <dsp:sp modelId="{418A4510-3B79-488F-8A3B-E557FE9462FE}">
      <dsp:nvSpPr>
        <dsp:cNvPr id="0" name=""/>
        <dsp:cNvSpPr/>
      </dsp:nvSpPr>
      <dsp:spPr>
        <a:xfrm>
          <a:off x="3622683" y="3888104"/>
          <a:ext cx="2432766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AWS Cost Explorer for budget management.</a:t>
          </a:r>
          <a:endParaRPr lang="en-US" sz="1300" kern="1200"/>
        </a:p>
      </dsp:txBody>
      <dsp:txXfrm>
        <a:off x="3622683" y="3888104"/>
        <a:ext cx="2432766" cy="777256"/>
      </dsp:txXfrm>
    </dsp:sp>
    <dsp:sp modelId="{4A9F0FA6-2951-4D52-A0B0-EDBA94B7A82B}">
      <dsp:nvSpPr>
        <dsp:cNvPr id="0" name=""/>
        <dsp:cNvSpPr/>
      </dsp:nvSpPr>
      <dsp:spPr>
        <a:xfrm>
          <a:off x="0" y="4859674"/>
          <a:ext cx="6055450" cy="7772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06950-A2D5-4C98-B0BA-F4A6099126B9}">
      <dsp:nvSpPr>
        <dsp:cNvPr id="0" name=""/>
        <dsp:cNvSpPr/>
      </dsp:nvSpPr>
      <dsp:spPr>
        <a:xfrm>
          <a:off x="235119" y="5034557"/>
          <a:ext cx="427490" cy="4274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79869-766E-4BE3-B12B-2AF617452112}">
      <dsp:nvSpPr>
        <dsp:cNvPr id="0" name=""/>
        <dsp:cNvSpPr/>
      </dsp:nvSpPr>
      <dsp:spPr>
        <a:xfrm>
          <a:off x="897730" y="4859674"/>
          <a:ext cx="2724952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Collaboration</a:t>
          </a:r>
          <a:endParaRPr lang="en-US" sz="1900" kern="1200"/>
        </a:p>
      </dsp:txBody>
      <dsp:txXfrm>
        <a:off x="897730" y="4859674"/>
        <a:ext cx="2724952" cy="777256"/>
      </dsp:txXfrm>
    </dsp:sp>
    <dsp:sp modelId="{61534C9D-1E6F-44B6-805A-1EF0D89C6A14}">
      <dsp:nvSpPr>
        <dsp:cNvPr id="0" name=""/>
        <dsp:cNvSpPr/>
      </dsp:nvSpPr>
      <dsp:spPr>
        <a:xfrm>
          <a:off x="3622683" y="4859674"/>
          <a:ext cx="2432766" cy="77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60" tIns="82260" rIns="82260" bIns="8226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Effective teamwork in a hackathon setting.</a:t>
          </a:r>
          <a:endParaRPr lang="en-US" sz="1300" kern="1200"/>
        </a:p>
      </dsp:txBody>
      <dsp:txXfrm>
        <a:off x="3622683" y="4859674"/>
        <a:ext cx="2432766" cy="7772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109E8-F066-DD4A-B064-DAA111DDC291}">
      <dsp:nvSpPr>
        <dsp:cNvPr id="0" name=""/>
        <dsp:cNvSpPr/>
      </dsp:nvSpPr>
      <dsp:spPr>
        <a:xfrm rot="5400000">
          <a:off x="6422350" y="-2775963"/>
          <a:ext cx="627459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React.js, Ant Design, and Next.js.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Zustand and styled-components for state management.</a:t>
          </a:r>
          <a:endParaRPr lang="en-US" sz="1600" kern="1200"/>
        </a:p>
      </dsp:txBody>
      <dsp:txXfrm rot="-5400000">
        <a:off x="3566160" y="110857"/>
        <a:ext cx="6309210" cy="566199"/>
      </dsp:txXfrm>
    </dsp:sp>
    <dsp:sp modelId="{367C6139-EC59-6C47-AD1C-201A1CDBE9FD}">
      <dsp:nvSpPr>
        <dsp:cNvPr id="0" name=""/>
        <dsp:cNvSpPr/>
      </dsp:nvSpPr>
      <dsp:spPr>
        <a:xfrm>
          <a:off x="0" y="1793"/>
          <a:ext cx="3566160" cy="78432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Frontend</a:t>
          </a:r>
          <a:endParaRPr lang="en-US" sz="2900" kern="1200"/>
        </a:p>
      </dsp:txBody>
      <dsp:txXfrm>
        <a:off x="38288" y="40081"/>
        <a:ext cx="3489584" cy="707748"/>
      </dsp:txXfrm>
    </dsp:sp>
    <dsp:sp modelId="{D474746B-DED6-FE4A-95FA-F114A8C2A74D}">
      <dsp:nvSpPr>
        <dsp:cNvPr id="0" name=""/>
        <dsp:cNvSpPr/>
      </dsp:nvSpPr>
      <dsp:spPr>
        <a:xfrm rot="5400000">
          <a:off x="6422350" y="-1952423"/>
          <a:ext cx="627459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Django for API endpoints.</a:t>
          </a:r>
          <a:endParaRPr lang="en-US" sz="1600" kern="1200"/>
        </a:p>
      </dsp:txBody>
      <dsp:txXfrm rot="-5400000">
        <a:off x="3566160" y="934397"/>
        <a:ext cx="6309210" cy="566199"/>
      </dsp:txXfrm>
    </dsp:sp>
    <dsp:sp modelId="{D08BB4E7-77CC-3C47-9F0F-8A5620D57396}">
      <dsp:nvSpPr>
        <dsp:cNvPr id="0" name=""/>
        <dsp:cNvSpPr/>
      </dsp:nvSpPr>
      <dsp:spPr>
        <a:xfrm>
          <a:off x="0" y="825334"/>
          <a:ext cx="3566160" cy="78432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Backend</a:t>
          </a:r>
          <a:endParaRPr lang="en-US" sz="2900" kern="1200"/>
        </a:p>
      </dsp:txBody>
      <dsp:txXfrm>
        <a:off x="38288" y="863622"/>
        <a:ext cx="3489584" cy="707748"/>
      </dsp:txXfrm>
    </dsp:sp>
    <dsp:sp modelId="{D66D597B-97F4-7E42-BF0C-67407DA2EBA9}">
      <dsp:nvSpPr>
        <dsp:cNvPr id="0" name=""/>
        <dsp:cNvSpPr/>
      </dsp:nvSpPr>
      <dsp:spPr>
        <a:xfrm rot="5400000">
          <a:off x="6422350" y="-1128882"/>
          <a:ext cx="627459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Transcribe, Comprehend, Lambda, S3, and RDS.</a:t>
          </a:r>
          <a:endParaRPr lang="en-US" sz="1600" kern="1200"/>
        </a:p>
      </dsp:txBody>
      <dsp:txXfrm rot="-5400000">
        <a:off x="3566160" y="1757938"/>
        <a:ext cx="6309210" cy="566199"/>
      </dsp:txXfrm>
    </dsp:sp>
    <dsp:sp modelId="{6FE77C19-9421-A94A-9FB6-57DEF9F9961B}">
      <dsp:nvSpPr>
        <dsp:cNvPr id="0" name=""/>
        <dsp:cNvSpPr/>
      </dsp:nvSpPr>
      <dsp:spPr>
        <a:xfrm>
          <a:off x="0" y="1648875"/>
          <a:ext cx="3566160" cy="78432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AWS Services</a:t>
          </a:r>
          <a:endParaRPr lang="en-US" sz="2900" kern="1200"/>
        </a:p>
      </dsp:txBody>
      <dsp:txXfrm>
        <a:off x="38288" y="1687163"/>
        <a:ext cx="3489584" cy="707748"/>
      </dsp:txXfrm>
    </dsp:sp>
    <dsp:sp modelId="{89320E14-ABCE-4F4F-B3C8-413EFD7D91EC}">
      <dsp:nvSpPr>
        <dsp:cNvPr id="0" name=""/>
        <dsp:cNvSpPr/>
      </dsp:nvSpPr>
      <dsp:spPr>
        <a:xfrm rot="5400000">
          <a:off x="6422350" y="-305341"/>
          <a:ext cx="627459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WebSocket communication integrated into Next.js.</a:t>
          </a:r>
          <a:endParaRPr lang="en-US" sz="1600" kern="1200"/>
        </a:p>
      </dsp:txBody>
      <dsp:txXfrm rot="-5400000">
        <a:off x="3566160" y="2581479"/>
        <a:ext cx="6309210" cy="566199"/>
      </dsp:txXfrm>
    </dsp:sp>
    <dsp:sp modelId="{214E4E6C-F052-E741-8F8D-A41BAA0C93BD}">
      <dsp:nvSpPr>
        <dsp:cNvPr id="0" name=""/>
        <dsp:cNvSpPr/>
      </dsp:nvSpPr>
      <dsp:spPr>
        <a:xfrm>
          <a:off x="0" y="2472415"/>
          <a:ext cx="3566160" cy="78432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Real-time Updates</a:t>
          </a:r>
          <a:endParaRPr lang="en-US" sz="2900" kern="1200"/>
        </a:p>
      </dsp:txBody>
      <dsp:txXfrm>
        <a:off x="38288" y="2510703"/>
        <a:ext cx="3489584" cy="707748"/>
      </dsp:txXfrm>
    </dsp:sp>
    <dsp:sp modelId="{F8A6A997-6ED0-804F-9E8D-69B9ABA8D961}">
      <dsp:nvSpPr>
        <dsp:cNvPr id="0" name=""/>
        <dsp:cNvSpPr/>
      </dsp:nvSpPr>
      <dsp:spPr>
        <a:xfrm rot="5400000">
          <a:off x="6422350" y="518198"/>
          <a:ext cx="627459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AWS Cost Explorer insights for cost optimization.</a:t>
          </a:r>
          <a:endParaRPr lang="en-US" sz="1600" kern="1200"/>
        </a:p>
      </dsp:txBody>
      <dsp:txXfrm rot="-5400000">
        <a:off x="3566160" y="3405018"/>
        <a:ext cx="6309210" cy="566199"/>
      </dsp:txXfrm>
    </dsp:sp>
    <dsp:sp modelId="{8BB222A9-B701-5E40-BE9B-AF56EB61C607}">
      <dsp:nvSpPr>
        <dsp:cNvPr id="0" name=""/>
        <dsp:cNvSpPr/>
      </dsp:nvSpPr>
      <dsp:spPr>
        <a:xfrm>
          <a:off x="0" y="3295956"/>
          <a:ext cx="3566160" cy="78432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Cost Management</a:t>
          </a:r>
          <a:endParaRPr lang="en-US" sz="2900" kern="1200"/>
        </a:p>
      </dsp:txBody>
      <dsp:txXfrm>
        <a:off x="38288" y="3334244"/>
        <a:ext cx="3489584" cy="7077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8DC26-BA07-497D-B5E7-80CEA764464F}">
      <dsp:nvSpPr>
        <dsp:cNvPr id="0" name=""/>
        <dsp:cNvSpPr/>
      </dsp:nvSpPr>
      <dsp:spPr>
        <a:xfrm>
          <a:off x="0" y="2340"/>
          <a:ext cx="6055450" cy="1186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D09E1-B12B-4BB6-997E-6E0FA19EE8E5}">
      <dsp:nvSpPr>
        <dsp:cNvPr id="0" name=""/>
        <dsp:cNvSpPr/>
      </dsp:nvSpPr>
      <dsp:spPr>
        <a:xfrm>
          <a:off x="358801" y="269217"/>
          <a:ext cx="652366" cy="652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7277F-4012-459E-BE3F-E29E5B3AA67F}">
      <dsp:nvSpPr>
        <dsp:cNvPr id="0" name=""/>
        <dsp:cNvSpPr/>
      </dsp:nvSpPr>
      <dsp:spPr>
        <a:xfrm>
          <a:off x="1369969" y="2340"/>
          <a:ext cx="2724952" cy="11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31" tIns="125531" rIns="125531" bIns="1255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AWS Learning Curve</a:t>
          </a:r>
          <a:endParaRPr lang="en-US" sz="2200" kern="1200"/>
        </a:p>
      </dsp:txBody>
      <dsp:txXfrm>
        <a:off x="1369969" y="2340"/>
        <a:ext cx="2724952" cy="1186120"/>
      </dsp:txXfrm>
    </dsp:sp>
    <dsp:sp modelId="{EDC49CB5-E79E-48E6-87A3-7227D38849F7}">
      <dsp:nvSpPr>
        <dsp:cNvPr id="0" name=""/>
        <dsp:cNvSpPr/>
      </dsp:nvSpPr>
      <dsp:spPr>
        <a:xfrm>
          <a:off x="4094922" y="2340"/>
          <a:ext cx="1960527" cy="11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31" tIns="125531" rIns="125531" bIns="12553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Enhanced cloud computing skills.</a:t>
          </a:r>
          <a:endParaRPr lang="en-US" sz="1300" kern="1200"/>
        </a:p>
      </dsp:txBody>
      <dsp:txXfrm>
        <a:off x="4094922" y="2340"/>
        <a:ext cx="1960527" cy="1186120"/>
      </dsp:txXfrm>
    </dsp:sp>
    <dsp:sp modelId="{9B07B4D6-3758-420A-8761-C72D4519F01F}">
      <dsp:nvSpPr>
        <dsp:cNvPr id="0" name=""/>
        <dsp:cNvSpPr/>
      </dsp:nvSpPr>
      <dsp:spPr>
        <a:xfrm>
          <a:off x="0" y="1484991"/>
          <a:ext cx="6055450" cy="1186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8F5E1-45C0-41E8-A4DC-08B47058FD77}">
      <dsp:nvSpPr>
        <dsp:cNvPr id="0" name=""/>
        <dsp:cNvSpPr/>
      </dsp:nvSpPr>
      <dsp:spPr>
        <a:xfrm>
          <a:off x="358801" y="1751868"/>
          <a:ext cx="652366" cy="652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326B6-6E8D-4244-A20D-82D8A2D0BFB9}">
      <dsp:nvSpPr>
        <dsp:cNvPr id="0" name=""/>
        <dsp:cNvSpPr/>
      </dsp:nvSpPr>
      <dsp:spPr>
        <a:xfrm>
          <a:off x="1369969" y="1484991"/>
          <a:ext cx="2724952" cy="11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31" tIns="125531" rIns="125531" bIns="1255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Scalability</a:t>
          </a:r>
          <a:endParaRPr lang="en-US" sz="2200" kern="1200"/>
        </a:p>
      </dsp:txBody>
      <dsp:txXfrm>
        <a:off x="1369969" y="1484991"/>
        <a:ext cx="2724952" cy="1186120"/>
      </dsp:txXfrm>
    </dsp:sp>
    <dsp:sp modelId="{22028564-72F5-49EE-96C0-3F65F4AAD5AD}">
      <dsp:nvSpPr>
        <dsp:cNvPr id="0" name=""/>
        <dsp:cNvSpPr/>
      </dsp:nvSpPr>
      <dsp:spPr>
        <a:xfrm>
          <a:off x="4094922" y="1484991"/>
          <a:ext cx="1960527" cy="11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31" tIns="125531" rIns="125531" bIns="12553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Design and testing for large files and users.</a:t>
          </a:r>
          <a:endParaRPr lang="en-US" sz="1300" kern="1200"/>
        </a:p>
      </dsp:txBody>
      <dsp:txXfrm>
        <a:off x="4094922" y="1484991"/>
        <a:ext cx="1960527" cy="1186120"/>
      </dsp:txXfrm>
    </dsp:sp>
    <dsp:sp modelId="{99B84B38-5419-4FCC-8334-B9D9484134D3}">
      <dsp:nvSpPr>
        <dsp:cNvPr id="0" name=""/>
        <dsp:cNvSpPr/>
      </dsp:nvSpPr>
      <dsp:spPr>
        <a:xfrm>
          <a:off x="0" y="2967642"/>
          <a:ext cx="6055450" cy="1186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EA483-5830-4E1A-8839-25310E3800F3}">
      <dsp:nvSpPr>
        <dsp:cNvPr id="0" name=""/>
        <dsp:cNvSpPr/>
      </dsp:nvSpPr>
      <dsp:spPr>
        <a:xfrm>
          <a:off x="358801" y="3234519"/>
          <a:ext cx="652366" cy="6523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1CAEB-DA40-49DA-B435-F80CC0BD9E39}">
      <dsp:nvSpPr>
        <dsp:cNvPr id="0" name=""/>
        <dsp:cNvSpPr/>
      </dsp:nvSpPr>
      <dsp:spPr>
        <a:xfrm>
          <a:off x="1369969" y="2967642"/>
          <a:ext cx="2724952" cy="11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31" tIns="125531" rIns="125531" bIns="1255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Cost Control</a:t>
          </a:r>
          <a:endParaRPr lang="en-US" sz="2200" kern="1200"/>
        </a:p>
      </dsp:txBody>
      <dsp:txXfrm>
        <a:off x="1369969" y="2967642"/>
        <a:ext cx="2724952" cy="1186120"/>
      </dsp:txXfrm>
    </dsp:sp>
    <dsp:sp modelId="{6EC36DE2-4800-4730-8F3E-D62310DA9FE1}">
      <dsp:nvSpPr>
        <dsp:cNvPr id="0" name=""/>
        <dsp:cNvSpPr/>
      </dsp:nvSpPr>
      <dsp:spPr>
        <a:xfrm>
          <a:off x="4094922" y="2967642"/>
          <a:ext cx="1960527" cy="11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31" tIns="125531" rIns="125531" bIns="12553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Balancing user experience and cost.</a:t>
          </a:r>
          <a:endParaRPr lang="en-US" sz="1300" kern="1200"/>
        </a:p>
      </dsp:txBody>
      <dsp:txXfrm>
        <a:off x="4094922" y="2967642"/>
        <a:ext cx="1960527" cy="1186120"/>
      </dsp:txXfrm>
    </dsp:sp>
    <dsp:sp modelId="{137CA95E-49C0-422F-9E32-3D75496AC9B6}">
      <dsp:nvSpPr>
        <dsp:cNvPr id="0" name=""/>
        <dsp:cNvSpPr/>
      </dsp:nvSpPr>
      <dsp:spPr>
        <a:xfrm>
          <a:off x="0" y="4450293"/>
          <a:ext cx="6055450" cy="1186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73D17-EC19-4688-8B7F-20AA48583E7F}">
      <dsp:nvSpPr>
        <dsp:cNvPr id="0" name=""/>
        <dsp:cNvSpPr/>
      </dsp:nvSpPr>
      <dsp:spPr>
        <a:xfrm>
          <a:off x="358801" y="4717170"/>
          <a:ext cx="652366" cy="6523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5F029-2529-4C7B-98C9-92368FB7BB58}">
      <dsp:nvSpPr>
        <dsp:cNvPr id="0" name=""/>
        <dsp:cNvSpPr/>
      </dsp:nvSpPr>
      <dsp:spPr>
        <a:xfrm>
          <a:off x="1369969" y="4450293"/>
          <a:ext cx="2724952" cy="11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31" tIns="125531" rIns="125531" bIns="1255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Time Constraints</a:t>
          </a:r>
          <a:endParaRPr lang="en-US" sz="2200" kern="1200"/>
        </a:p>
      </dsp:txBody>
      <dsp:txXfrm>
        <a:off x="1369969" y="4450293"/>
        <a:ext cx="2724952" cy="1186120"/>
      </dsp:txXfrm>
    </dsp:sp>
    <dsp:sp modelId="{DB7F4CC6-5324-45C8-A8D9-333F0AFC69C6}">
      <dsp:nvSpPr>
        <dsp:cNvPr id="0" name=""/>
        <dsp:cNvSpPr/>
      </dsp:nvSpPr>
      <dsp:spPr>
        <a:xfrm>
          <a:off x="4094922" y="4450293"/>
          <a:ext cx="1960527" cy="11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31" tIns="125531" rIns="125531" bIns="12553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Efficient project management in a hackathon.</a:t>
          </a:r>
          <a:endParaRPr lang="en-US" sz="1300" kern="1200"/>
        </a:p>
      </dsp:txBody>
      <dsp:txXfrm>
        <a:off x="4094922" y="4450293"/>
        <a:ext cx="1960527" cy="1186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A2D86-3CA5-4635-B245-7D85FAF98BCB}">
      <dsp:nvSpPr>
        <dsp:cNvPr id="0" name=""/>
        <dsp:cNvSpPr/>
      </dsp:nvSpPr>
      <dsp:spPr>
        <a:xfrm>
          <a:off x="0" y="916297"/>
          <a:ext cx="6860125" cy="16916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FCD48-EE92-4159-8B07-6F42D734B040}">
      <dsp:nvSpPr>
        <dsp:cNvPr id="0" name=""/>
        <dsp:cNvSpPr/>
      </dsp:nvSpPr>
      <dsp:spPr>
        <a:xfrm>
          <a:off x="511717" y="1296913"/>
          <a:ext cx="930394" cy="9303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4851A-003E-4701-A337-9604DC26D68B}">
      <dsp:nvSpPr>
        <dsp:cNvPr id="0" name=""/>
        <dsp:cNvSpPr/>
      </dsp:nvSpPr>
      <dsp:spPr>
        <a:xfrm>
          <a:off x="1953828" y="916297"/>
          <a:ext cx="4906296" cy="169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30" tIns="179030" rIns="179030" bIns="1790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Github</a:t>
          </a:r>
          <a:r>
            <a:rPr lang="en-US" sz="1700" kern="1200" dirty="0"/>
            <a:t> Repository: </a:t>
          </a:r>
          <a:r>
            <a:rPr lang="en-US" sz="1700" kern="1200" dirty="0">
              <a:hlinkClick xmlns:r="http://schemas.openxmlformats.org/officeDocument/2006/relationships" r:id="rId3"/>
            </a:rPr>
            <a:t>https://github.com/gokulprathin8/patriothacks-hackathon-dev-repo</a:t>
          </a:r>
          <a:endParaRPr lang="en-US" sz="1700" kern="1200" dirty="0"/>
        </a:p>
      </dsp:txBody>
      <dsp:txXfrm>
        <a:off x="1953828" y="916297"/>
        <a:ext cx="4906296" cy="1691626"/>
      </dsp:txXfrm>
    </dsp:sp>
    <dsp:sp modelId="{CCA644E1-5660-4B9B-BD01-98837CF51DD2}">
      <dsp:nvSpPr>
        <dsp:cNvPr id="0" name=""/>
        <dsp:cNvSpPr/>
      </dsp:nvSpPr>
      <dsp:spPr>
        <a:xfrm>
          <a:off x="0" y="3030830"/>
          <a:ext cx="6860125" cy="16916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3B37B-0B63-477C-B25E-B2DAB3FA7A63}">
      <dsp:nvSpPr>
        <dsp:cNvPr id="0" name=""/>
        <dsp:cNvSpPr/>
      </dsp:nvSpPr>
      <dsp:spPr>
        <a:xfrm>
          <a:off x="511717" y="3411446"/>
          <a:ext cx="930394" cy="93039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95FEF-734B-4ECD-B2A8-6DFF2D06AD4E}">
      <dsp:nvSpPr>
        <dsp:cNvPr id="0" name=""/>
        <dsp:cNvSpPr/>
      </dsp:nvSpPr>
      <dsp:spPr>
        <a:xfrm>
          <a:off x="1953828" y="3030830"/>
          <a:ext cx="4906296" cy="169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30" tIns="179030" rIns="179030" bIns="17903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Demo: </a:t>
          </a:r>
          <a:r>
            <a:rPr lang="en-US" sz="1700" kern="1200">
              <a:hlinkClick xmlns:r="http://schemas.openxmlformats.org/officeDocument/2006/relationships" r:id="rId6"/>
            </a:rPr>
            <a:t>https://youtu.be/UynTbwdTbJ4</a:t>
          </a:r>
          <a:endParaRPr lang="en-US" sz="1700" kern="1200"/>
        </a:p>
      </dsp:txBody>
      <dsp:txXfrm>
        <a:off x="1953828" y="3030830"/>
        <a:ext cx="4906296" cy="16916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F515F-9712-47A7-9D63-8C12B8B1022A}">
      <dsp:nvSpPr>
        <dsp:cNvPr id="0" name=""/>
        <dsp:cNvSpPr/>
      </dsp:nvSpPr>
      <dsp:spPr>
        <a:xfrm>
          <a:off x="0" y="1694"/>
          <a:ext cx="9906000" cy="858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FAD47-1E4C-4775-8724-A3D1E1FE317A}">
      <dsp:nvSpPr>
        <dsp:cNvPr id="0" name=""/>
        <dsp:cNvSpPr/>
      </dsp:nvSpPr>
      <dsp:spPr>
        <a:xfrm>
          <a:off x="259747" y="194895"/>
          <a:ext cx="472268" cy="472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AB6AE-554D-4EF5-9F06-96EE4A02AEEC}">
      <dsp:nvSpPr>
        <dsp:cNvPr id="0" name=""/>
        <dsp:cNvSpPr/>
      </dsp:nvSpPr>
      <dsp:spPr>
        <a:xfrm>
          <a:off x="991764" y="1694"/>
          <a:ext cx="8914235" cy="858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76" tIns="90876" rIns="90876" bIns="908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Transcribify: Bridging the gap between video content and accessibility.</a:t>
          </a:r>
          <a:endParaRPr lang="en-US" sz="2200" kern="1200"/>
        </a:p>
      </dsp:txBody>
      <dsp:txXfrm>
        <a:off x="991764" y="1694"/>
        <a:ext cx="8914235" cy="858670"/>
      </dsp:txXfrm>
    </dsp:sp>
    <dsp:sp modelId="{2A13E607-2770-4E04-9406-81A610EAD35B}">
      <dsp:nvSpPr>
        <dsp:cNvPr id="0" name=""/>
        <dsp:cNvSpPr/>
      </dsp:nvSpPr>
      <dsp:spPr>
        <a:xfrm>
          <a:off x="0" y="1075032"/>
          <a:ext cx="9906000" cy="858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33CE5-7B64-4CEB-8830-D70318EA20D1}">
      <dsp:nvSpPr>
        <dsp:cNvPr id="0" name=""/>
        <dsp:cNvSpPr/>
      </dsp:nvSpPr>
      <dsp:spPr>
        <a:xfrm>
          <a:off x="259747" y="1268233"/>
          <a:ext cx="472268" cy="4722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0857E-5D82-4FAC-A6E5-CCDBF4C8EC02}">
      <dsp:nvSpPr>
        <dsp:cNvPr id="0" name=""/>
        <dsp:cNvSpPr/>
      </dsp:nvSpPr>
      <dsp:spPr>
        <a:xfrm>
          <a:off x="991764" y="1075032"/>
          <a:ext cx="8914235" cy="858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76" tIns="90876" rIns="90876" bIns="908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Born out of innovation and teamwork.</a:t>
          </a:r>
          <a:endParaRPr lang="en-US" sz="2200" kern="1200"/>
        </a:p>
      </dsp:txBody>
      <dsp:txXfrm>
        <a:off x="991764" y="1075032"/>
        <a:ext cx="8914235" cy="858670"/>
      </dsp:txXfrm>
    </dsp:sp>
    <dsp:sp modelId="{3DC6EA32-796C-4584-8EE9-F362D286FBAC}">
      <dsp:nvSpPr>
        <dsp:cNvPr id="0" name=""/>
        <dsp:cNvSpPr/>
      </dsp:nvSpPr>
      <dsp:spPr>
        <a:xfrm>
          <a:off x="0" y="2148371"/>
          <a:ext cx="9906000" cy="858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787BC-EE46-40D0-8809-68D3359B03F9}">
      <dsp:nvSpPr>
        <dsp:cNvPr id="0" name=""/>
        <dsp:cNvSpPr/>
      </dsp:nvSpPr>
      <dsp:spPr>
        <a:xfrm>
          <a:off x="259747" y="2341572"/>
          <a:ext cx="472268" cy="4722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2204E-C283-4607-BEF6-AAA5FB747C5C}">
      <dsp:nvSpPr>
        <dsp:cNvPr id="0" name=""/>
        <dsp:cNvSpPr/>
      </dsp:nvSpPr>
      <dsp:spPr>
        <a:xfrm>
          <a:off x="991764" y="2148371"/>
          <a:ext cx="8914235" cy="858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76" tIns="90876" rIns="90876" bIns="908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Transforming the way, we interact with video content.</a:t>
          </a:r>
          <a:endParaRPr lang="en-US" sz="2200" kern="1200" dirty="0"/>
        </a:p>
      </dsp:txBody>
      <dsp:txXfrm>
        <a:off x="991764" y="2148371"/>
        <a:ext cx="8914235" cy="858670"/>
      </dsp:txXfrm>
    </dsp:sp>
    <dsp:sp modelId="{04A397AD-8153-4862-9988-643DC219C063}">
      <dsp:nvSpPr>
        <dsp:cNvPr id="0" name=""/>
        <dsp:cNvSpPr/>
      </dsp:nvSpPr>
      <dsp:spPr>
        <a:xfrm>
          <a:off x="0" y="3221709"/>
          <a:ext cx="9906000" cy="858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91689-DF39-41DE-9C74-CC669AB3CC20}">
      <dsp:nvSpPr>
        <dsp:cNvPr id="0" name=""/>
        <dsp:cNvSpPr/>
      </dsp:nvSpPr>
      <dsp:spPr>
        <a:xfrm>
          <a:off x="259747" y="3414910"/>
          <a:ext cx="472268" cy="4722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F9010-16DF-4F0B-BC00-1415A827E480}">
      <dsp:nvSpPr>
        <dsp:cNvPr id="0" name=""/>
        <dsp:cNvSpPr/>
      </dsp:nvSpPr>
      <dsp:spPr>
        <a:xfrm>
          <a:off x="991764" y="3221709"/>
          <a:ext cx="8914235" cy="858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76" tIns="90876" rIns="90876" bIns="9087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Making the digital world more inclusive and valuable for everyone.</a:t>
          </a:r>
          <a:endParaRPr lang="en-US" sz="2200" kern="1200"/>
        </a:p>
      </dsp:txBody>
      <dsp:txXfrm>
        <a:off x="991764" y="3221709"/>
        <a:ext cx="8914235" cy="858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C8530-F51B-7A40-93E2-FBD70B62B3BF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84E82-B316-F046-9013-F70CA8115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7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84E82-B316-F046-9013-F70CA81155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2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3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6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14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4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10/8/23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10/8/23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8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18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5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10/8/23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10/8/23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067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10/8/23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1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5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48CBF-12A5-6343-3521-F6EE51F1E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5305" y="235881"/>
            <a:ext cx="4569006" cy="2884247"/>
          </a:xfrm>
        </p:spPr>
        <p:txBody>
          <a:bodyPr anchor="ctr">
            <a:normAutofit/>
          </a:bodyPr>
          <a:lstStyle/>
          <a:p>
            <a:r>
              <a:rPr lang="en-US" b="1" i="0">
                <a:effectLst/>
                <a:latin typeface="Söhne"/>
              </a:rPr>
              <a:t>Transcribify</a:t>
            </a:r>
            <a:br>
              <a:rPr lang="en-US" b="1" i="0"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CA808-E798-1E47-E9A8-C50EAD1CA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305" y="3880965"/>
            <a:ext cx="4569006" cy="2359114"/>
          </a:xfrm>
        </p:spPr>
        <p:txBody>
          <a:bodyPr anchor="b">
            <a:normAutofit/>
          </a:bodyPr>
          <a:lstStyle/>
          <a:p>
            <a:r>
              <a:rPr lang="en-US" b="1" i="0">
                <a:effectLst/>
                <a:latin typeface="Söhne"/>
              </a:rPr>
              <a:t>Unlocking Voices, Transforming Video :</a:t>
            </a:r>
            <a:br>
              <a:rPr lang="en-US" b="1" i="0">
                <a:effectLst/>
                <a:latin typeface="Söhne"/>
              </a:rPr>
            </a:br>
            <a:r>
              <a:rPr lang="en-US" b="1">
                <a:latin typeface="Söhne"/>
              </a:rPr>
              <a:t>Your Gateway to Seamless Amazon Transcribe Integration</a:t>
            </a:r>
            <a:br>
              <a:rPr lang="en-US" b="1">
                <a:latin typeface="Söhne"/>
              </a:rPr>
            </a:br>
            <a:endParaRPr lang="en-US" b="1"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483A1-B24A-3166-0DAC-182606C70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29" r="31927"/>
          <a:stretch/>
        </p:blipFill>
        <p:spPr>
          <a:xfrm>
            <a:off x="20" y="-1"/>
            <a:ext cx="6095978" cy="6857999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6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8" name="Slide Background">
            <a:extLst>
              <a:ext uri="{FF2B5EF4-FFF2-40B4-BE49-F238E27FC236}">
                <a16:creationId xmlns:a16="http://schemas.microsoft.com/office/drawing/2014/main" id="{56927B1C-2055-4F66-A747-7DB82B79E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BA92B251-4A53-4024-BFEB-4894511C7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69106" cy="6858000"/>
          </a:xfrm>
          <a:prstGeom prst="rect">
            <a:avLst/>
          </a:prstGeom>
          <a:ln>
            <a:noFill/>
          </a:ln>
          <a:effectLst>
            <a:outerShdw blurRad="381000" dist="2540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A2346-9961-8227-2364-7B8A3E3D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07" y="1537935"/>
            <a:ext cx="4582492" cy="18910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pic>
        <p:nvPicPr>
          <p:cNvPr id="23" name="Picture 22" descr="A logo for a video&#10;&#10;Description automatically generated">
            <a:extLst>
              <a:ext uri="{FF2B5EF4-FFF2-40B4-BE49-F238E27FC236}">
                <a16:creationId xmlns:a16="http://schemas.microsoft.com/office/drawing/2014/main" id="{43688342-7569-1AF8-2CD3-81254CBDE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3" r="19788" b="1"/>
          <a:stretch/>
        </p:blipFill>
        <p:spPr>
          <a:xfrm>
            <a:off x="6492948" y="795970"/>
            <a:ext cx="4651362" cy="5232752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8A448B8-5E47-4A21-B872-FCB55AD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rson pointing on a map">
            <a:extLst>
              <a:ext uri="{FF2B5EF4-FFF2-40B4-BE49-F238E27FC236}">
                <a16:creationId xmlns:a16="http://schemas.microsoft.com/office/drawing/2014/main" id="{5DF3E9CB-ACF4-2A26-6FE9-693438CE8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809"/>
          <a:stretch/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2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49B3E6-5BC3-7507-1F52-59B96986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1549597"/>
            <a:ext cx="4501057" cy="24833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>
                <a:solidFill>
                  <a:srgbClr val="FFFFFF"/>
                </a:solidFill>
                <a:effectLst/>
              </a:rPr>
              <a:t>Transcribify Project Journey</a:t>
            </a:r>
            <a:endParaRPr lang="en-US" sz="4800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6E1DFFC-7CEE-D32B-D602-8596DBE1A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907178"/>
              </p:ext>
            </p:extLst>
          </p:nvPr>
        </p:nvGraphicFramePr>
        <p:xfrm>
          <a:off x="763646" y="3814300"/>
          <a:ext cx="10380663" cy="3262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39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C22F7-B060-0948-676F-8C4EA28E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r>
              <a:rPr lang="en-US" sz="4800" b="1" i="0">
                <a:effectLst/>
                <a:latin typeface="Söhne"/>
              </a:rPr>
              <a:t>Inspiration</a:t>
            </a:r>
            <a:endParaRPr lang="en-US" sz="4800"/>
          </a:p>
        </p:txBody>
      </p:sp>
      <p:pic>
        <p:nvPicPr>
          <p:cNvPr id="4" name="Picture 3" descr="Light bulb on green grass">
            <a:extLst>
              <a:ext uri="{FF2B5EF4-FFF2-40B4-BE49-F238E27FC236}">
                <a16:creationId xmlns:a16="http://schemas.microsoft.com/office/drawing/2014/main" id="{F4209863-A82B-8B8D-5F2E-8756863E3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69" r="10582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19C9C8-62DB-0988-29AA-6A8513A751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297796"/>
              </p:ext>
            </p:extLst>
          </p:nvPr>
        </p:nvGraphicFramePr>
        <p:xfrm>
          <a:off x="6788582" y="3282696"/>
          <a:ext cx="3968783" cy="295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341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BE280-5035-85B2-24EC-A0BD7DB7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0">
                <a:effectLst/>
              </a:rPr>
              <a:t>What We Learned</a:t>
            </a:r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0F32EBD5-C08E-A6E7-3A45-993933F7FB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8882385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85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1641378"/>
          </a:xfrm>
          <a:prstGeom prst="rect">
            <a:avLst/>
          </a:prstGeom>
          <a:ln>
            <a:noFill/>
          </a:ln>
          <a:effectLst>
            <a:outerShdw blurRad="114300" dist="63500" dir="546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8EB6-77AA-D71A-6485-3A473F96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96712"/>
            <a:ext cx="9906199" cy="115724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i="0">
                <a:effectLst/>
              </a:rPr>
              <a:t>Building the Project</a:t>
            </a:r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extBox 6">
            <a:extLst>
              <a:ext uri="{FF2B5EF4-FFF2-40B4-BE49-F238E27FC236}">
                <a16:creationId xmlns:a16="http://schemas.microsoft.com/office/drawing/2014/main" id="{91F2FD23-38AD-859B-A0AF-C13A2BFAD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982399"/>
              </p:ext>
            </p:extLst>
          </p:nvPr>
        </p:nvGraphicFramePr>
        <p:xfrm>
          <a:off x="762000" y="1929788"/>
          <a:ext cx="9906000" cy="408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7296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B8CC7-5705-712B-4339-6988C019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>
                <a:effectLst/>
              </a:rPr>
              <a:t>Challenges Faced</a:t>
            </a:r>
            <a:endParaRPr lang="en-US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extBox 7">
            <a:extLst>
              <a:ext uri="{FF2B5EF4-FFF2-40B4-BE49-F238E27FC236}">
                <a16:creationId xmlns:a16="http://schemas.microsoft.com/office/drawing/2014/main" id="{6EAFB7D3-1706-DA8B-09B7-4EDF641071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960696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274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4A683-BE84-F05D-0925-8F5B3504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sz="3700" dirty="0"/>
              <a:t>Demonstration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52D9F4-F6AF-F1FC-22AE-BA1AB7529A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173722"/>
              </p:ext>
            </p:extLst>
          </p:nvPr>
        </p:nvGraphicFramePr>
        <p:xfrm>
          <a:off x="4974664" y="616070"/>
          <a:ext cx="6860125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559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C07EEA2-7E96-FDAF-E707-279BD4A5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5931"/>
          <a:stretch/>
        </p:blipFill>
        <p:spPr>
          <a:xfrm>
            <a:off x="191086" y="166533"/>
            <a:ext cx="7807938" cy="3176605"/>
          </a:xfrm>
          <a:prstGeom prst="rect">
            <a:avLst/>
          </a:prstGeom>
        </p:spPr>
      </p:pic>
      <p:pic>
        <p:nvPicPr>
          <p:cNvPr id="9" name="Picture 8" descr="A screenshot of a login page&#10;&#10;Description automatically generated">
            <a:extLst>
              <a:ext uri="{FF2B5EF4-FFF2-40B4-BE49-F238E27FC236}">
                <a16:creationId xmlns:a16="http://schemas.microsoft.com/office/drawing/2014/main" id="{49ADA8D4-79B7-2D4C-33E3-2D28339A7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8" r="-1" b="10600"/>
          <a:stretch/>
        </p:blipFill>
        <p:spPr>
          <a:xfrm>
            <a:off x="8183346" y="166533"/>
            <a:ext cx="3822808" cy="3160653"/>
          </a:xfrm>
          <a:prstGeom prst="rect">
            <a:avLst/>
          </a:prstGeom>
        </p:spPr>
      </p:pic>
      <p:pic>
        <p:nvPicPr>
          <p:cNvPr id="13" name="Picture 12" descr="A person in a black shirt&#10;&#10;Description automatically generated">
            <a:extLst>
              <a:ext uri="{FF2B5EF4-FFF2-40B4-BE49-F238E27FC236}">
                <a16:creationId xmlns:a16="http://schemas.microsoft.com/office/drawing/2014/main" id="{8AE1C58E-29E4-02FA-C000-430FD3AED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5826"/>
          <a:stretch/>
        </p:blipFill>
        <p:spPr>
          <a:xfrm>
            <a:off x="191086" y="3509670"/>
            <a:ext cx="7807938" cy="3181797"/>
          </a:xfrm>
          <a:prstGeom prst="rect">
            <a:avLst/>
          </a:prstGeom>
        </p:spPr>
      </p:pic>
      <p:pic>
        <p:nvPicPr>
          <p:cNvPr id="15" name="Picture 14" descr="A green leaf on a pink background&#10;&#10;Description automatically generated">
            <a:extLst>
              <a:ext uri="{FF2B5EF4-FFF2-40B4-BE49-F238E27FC236}">
                <a16:creationId xmlns:a16="http://schemas.microsoft.com/office/drawing/2014/main" id="{F31FD404-EA92-5066-3CB1-07197E909B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28" r="-4" b="5284"/>
          <a:stretch/>
        </p:blipFill>
        <p:spPr>
          <a:xfrm>
            <a:off x="8183346" y="3506741"/>
            <a:ext cx="3822808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3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1641378"/>
          </a:xfrm>
          <a:prstGeom prst="rect">
            <a:avLst/>
          </a:prstGeom>
          <a:ln>
            <a:noFill/>
          </a:ln>
          <a:effectLst>
            <a:outerShdw blurRad="114300" dist="63500" dir="546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9B886-1099-7DC9-5875-6FDA4A3F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96712"/>
            <a:ext cx="9906199" cy="115724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i="0">
                <a:effectLst/>
              </a:rPr>
              <a:t>Looking Forward</a:t>
            </a:r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extBox 7">
            <a:extLst>
              <a:ext uri="{FF2B5EF4-FFF2-40B4-BE49-F238E27FC236}">
                <a16:creationId xmlns:a16="http://schemas.microsoft.com/office/drawing/2014/main" id="{5E979041-DB23-1A3D-F542-9327CBBA6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234643"/>
              </p:ext>
            </p:extLst>
          </p:nvPr>
        </p:nvGraphicFramePr>
        <p:xfrm>
          <a:off x="762000" y="1929788"/>
          <a:ext cx="9906000" cy="408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5364420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LightSeedRightStep">
      <a:dk1>
        <a:srgbClr val="000000"/>
      </a:dk1>
      <a:lt1>
        <a:srgbClr val="FFFFFF"/>
      </a:lt1>
      <a:dk2>
        <a:srgbClr val="213B38"/>
      </a:dk2>
      <a:lt2>
        <a:srgbClr val="E2E6E8"/>
      </a:lt2>
      <a:accent1>
        <a:srgbClr val="C79784"/>
      </a:accent1>
      <a:accent2>
        <a:srgbClr val="B39F6F"/>
      </a:accent2>
      <a:accent3>
        <a:srgbClr val="A2A876"/>
      </a:accent3>
      <a:accent4>
        <a:srgbClr val="89AC6B"/>
      </a:accent4>
      <a:accent5>
        <a:srgbClr val="7BAF79"/>
      </a:accent5>
      <a:accent6>
        <a:srgbClr val="6EB287"/>
      </a:accent6>
      <a:hlink>
        <a:srgbClr val="5E8A9B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293</Words>
  <Application>Microsoft Macintosh PowerPoint</Application>
  <PresentationFormat>Widescreen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Bierstadt</vt:lpstr>
      <vt:lpstr>Calibri</vt:lpstr>
      <vt:lpstr>Söhne</vt:lpstr>
      <vt:lpstr>BevelVTI</vt:lpstr>
      <vt:lpstr>Transcribify </vt:lpstr>
      <vt:lpstr>Transcribify Project Journey</vt:lpstr>
      <vt:lpstr>Inspiration</vt:lpstr>
      <vt:lpstr>What We Learned</vt:lpstr>
      <vt:lpstr>Building the Project</vt:lpstr>
      <vt:lpstr>Challenges Faced</vt:lpstr>
      <vt:lpstr>Demonstration</vt:lpstr>
      <vt:lpstr>PowerPoint Presentation</vt:lpstr>
      <vt:lpstr>Looking Forward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Transcribify </dc:title>
  <dc:creator>Abhishek Jallawaram</dc:creator>
  <cp:lastModifiedBy>Abhishek Jallawaram</cp:lastModifiedBy>
  <cp:revision>1</cp:revision>
  <dcterms:created xsi:type="dcterms:W3CDTF">2023-10-08T13:27:32Z</dcterms:created>
  <dcterms:modified xsi:type="dcterms:W3CDTF">2023-10-08T14:03:44Z</dcterms:modified>
</cp:coreProperties>
</file>